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6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3" r:id="rId1"/>
    <p:sldMasterId id="2147483745" r:id="rId2"/>
    <p:sldMasterId id="2147483765" r:id="rId3"/>
    <p:sldMasterId id="2147483781" r:id="rId4"/>
    <p:sldMasterId id="2147483801" r:id="rId5"/>
    <p:sldMasterId id="2147483709" r:id="rId6"/>
    <p:sldMasterId id="2147483729" r:id="rId7"/>
  </p:sldMasterIdLst>
  <p:notesMasterIdLst>
    <p:notesMasterId r:id="rId16"/>
  </p:notesMasterIdLst>
  <p:handoutMasterIdLst>
    <p:handoutMasterId r:id="rId17"/>
  </p:handoutMasterIdLst>
  <p:sldIdLst>
    <p:sldId id="374" r:id="rId8"/>
    <p:sldId id="339" r:id="rId9"/>
    <p:sldId id="800" r:id="rId10"/>
    <p:sldId id="350" r:id="rId11"/>
    <p:sldId id="925" r:id="rId12"/>
    <p:sldId id="570" r:id="rId13"/>
    <p:sldId id="2695" r:id="rId14"/>
    <p:sldId id="2696" r:id="rId15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2AA"/>
    <a:srgbClr val="007A53"/>
    <a:srgbClr val="78BE1F"/>
    <a:srgbClr val="017377"/>
    <a:srgbClr val="A0AEE6"/>
    <a:srgbClr val="E01995"/>
    <a:srgbClr val="71CD98"/>
    <a:srgbClr val="2BCCD3"/>
    <a:srgbClr val="FFB81D"/>
    <a:srgbClr val="004B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C67300-E171-4C47-A581-8ED68069E4BA}" v="198" dt="2023-05-29T21:26:36.1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46" autoAdjust="0"/>
    <p:restoredTop sz="84762" autoAdjust="0"/>
  </p:normalViewPr>
  <p:slideViewPr>
    <p:cSldViewPr showGuides="1">
      <p:cViewPr varScale="1">
        <p:scale>
          <a:sx n="138" d="100"/>
          <a:sy n="138" d="100"/>
        </p:scale>
        <p:origin x="656" y="168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3912" y="-4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ndara, Dilum (Data61, Eveleigh)" userId="7fa8ee33-8fdb-48f7-b772-d5ed5950799f" providerId="ADAL" clId="{372393B9-323C-8C48-B6D5-459485587C0B}"/>
    <pc:docChg chg="undo custSel addSld modSld">
      <pc:chgData name="Bandara, Dilum (Data61, Eveleigh)" userId="7fa8ee33-8fdb-48f7-b772-d5ed5950799f" providerId="ADAL" clId="{372393B9-323C-8C48-B6D5-459485587C0B}" dt="2023-05-14T20:35:56.844" v="4613" actId="1076"/>
      <pc:docMkLst>
        <pc:docMk/>
      </pc:docMkLst>
      <pc:sldChg chg="modNotesTx">
        <pc:chgData name="Bandara, Dilum (Data61, Eveleigh)" userId="7fa8ee33-8fdb-48f7-b772-d5ed5950799f" providerId="ADAL" clId="{372393B9-323C-8C48-B6D5-459485587C0B}" dt="2023-05-12T07:43:45.878" v="711" actId="12"/>
        <pc:sldMkLst>
          <pc:docMk/>
          <pc:sldMk cId="3997470111" sldId="374"/>
        </pc:sldMkLst>
      </pc:sldChg>
      <pc:sldChg chg="addSp delSp modSp mod modClrScheme chgLayout modNotesTx">
        <pc:chgData name="Bandara, Dilum (Data61, Eveleigh)" userId="7fa8ee33-8fdb-48f7-b772-d5ed5950799f" providerId="ADAL" clId="{372393B9-323C-8C48-B6D5-459485587C0B}" dt="2023-05-14T20:33:36.989" v="4605" actId="20577"/>
        <pc:sldMkLst>
          <pc:docMk/>
          <pc:sldMk cId="1168863594" sldId="375"/>
        </pc:sldMkLst>
        <pc:spChg chg="mod ord">
          <ac:chgData name="Bandara, Dilum (Data61, Eveleigh)" userId="7fa8ee33-8fdb-48f7-b772-d5ed5950799f" providerId="ADAL" clId="{372393B9-323C-8C48-B6D5-459485587C0B}" dt="2023-05-12T08:18:53.536" v="3583" actId="700"/>
          <ac:spMkLst>
            <pc:docMk/>
            <pc:sldMk cId="1168863594" sldId="375"/>
            <ac:spMk id="2" creationId="{00000000-0000-0000-0000-000000000000}"/>
          </ac:spMkLst>
        </pc:spChg>
        <pc:spChg chg="mod ord">
          <ac:chgData name="Bandara, Dilum (Data61, Eveleigh)" userId="7fa8ee33-8fdb-48f7-b772-d5ed5950799f" providerId="ADAL" clId="{372393B9-323C-8C48-B6D5-459485587C0B}" dt="2023-05-12T08:18:53.536" v="3583" actId="700"/>
          <ac:spMkLst>
            <pc:docMk/>
            <pc:sldMk cId="1168863594" sldId="375"/>
            <ac:spMk id="3" creationId="{00000000-0000-0000-0000-000000000000}"/>
          </ac:spMkLst>
        </pc:spChg>
        <pc:spChg chg="add del mod ord">
          <ac:chgData name="Bandara, Dilum (Data61, Eveleigh)" userId="7fa8ee33-8fdb-48f7-b772-d5ed5950799f" providerId="ADAL" clId="{372393B9-323C-8C48-B6D5-459485587C0B}" dt="2023-05-12T06:41:59.997" v="19" actId="700"/>
          <ac:spMkLst>
            <pc:docMk/>
            <pc:sldMk cId="1168863594" sldId="375"/>
            <ac:spMk id="4" creationId="{97EAB9CB-F792-8573-5424-C1CC8208FD92}"/>
          </ac:spMkLst>
        </pc:spChg>
        <pc:spChg chg="add del mod ord">
          <ac:chgData name="Bandara, Dilum (Data61, Eveleigh)" userId="7fa8ee33-8fdb-48f7-b772-d5ed5950799f" providerId="ADAL" clId="{372393B9-323C-8C48-B6D5-459485587C0B}" dt="2023-05-12T06:41:59.997" v="19" actId="700"/>
          <ac:spMkLst>
            <pc:docMk/>
            <pc:sldMk cId="1168863594" sldId="375"/>
            <ac:spMk id="5" creationId="{BE7FA98B-4172-4A46-F11D-255B01E9EFD2}"/>
          </ac:spMkLst>
        </pc:spChg>
        <pc:spChg chg="add del mod ord">
          <ac:chgData name="Bandara, Dilum (Data61, Eveleigh)" userId="7fa8ee33-8fdb-48f7-b772-d5ed5950799f" providerId="ADAL" clId="{372393B9-323C-8C48-B6D5-459485587C0B}" dt="2023-05-12T06:42:58.484" v="22" actId="700"/>
          <ac:spMkLst>
            <pc:docMk/>
            <pc:sldMk cId="1168863594" sldId="375"/>
            <ac:spMk id="6" creationId="{3C8867EC-C0C8-DFA6-E43C-FA3BD7FC0EC9}"/>
          </ac:spMkLst>
        </pc:spChg>
        <pc:spChg chg="add del mod ord">
          <ac:chgData name="Bandara, Dilum (Data61, Eveleigh)" userId="7fa8ee33-8fdb-48f7-b772-d5ed5950799f" providerId="ADAL" clId="{372393B9-323C-8C48-B6D5-459485587C0B}" dt="2023-05-12T06:42:58.484" v="22" actId="700"/>
          <ac:spMkLst>
            <pc:docMk/>
            <pc:sldMk cId="1168863594" sldId="375"/>
            <ac:spMk id="7" creationId="{74907C63-2066-DB85-2D84-731092462F71}"/>
          </ac:spMkLst>
        </pc:spChg>
        <pc:spChg chg="add del mod ord">
          <ac:chgData name="Bandara, Dilum (Data61, Eveleigh)" userId="7fa8ee33-8fdb-48f7-b772-d5ed5950799f" providerId="ADAL" clId="{372393B9-323C-8C48-B6D5-459485587C0B}" dt="2023-05-12T08:19:20.878" v="3586" actId="478"/>
          <ac:spMkLst>
            <pc:docMk/>
            <pc:sldMk cId="1168863594" sldId="375"/>
            <ac:spMk id="8" creationId="{F79BF0AA-F167-5A24-8E21-CCB7CC98144E}"/>
          </ac:spMkLst>
        </pc:spChg>
        <pc:spChg chg="mod ord">
          <ac:chgData name="Bandara, Dilum (Data61, Eveleigh)" userId="7fa8ee33-8fdb-48f7-b772-d5ed5950799f" providerId="ADAL" clId="{372393B9-323C-8C48-B6D5-459485587C0B}" dt="2023-05-12T08:18:53.536" v="3583" actId="700"/>
          <ac:spMkLst>
            <pc:docMk/>
            <pc:sldMk cId="1168863594" sldId="375"/>
            <ac:spMk id="10" creationId="{00000000-0000-0000-0000-000000000000}"/>
          </ac:spMkLst>
        </pc:spChg>
        <pc:graphicFrameChg chg="mod">
          <ac:chgData name="Bandara, Dilum (Data61, Eveleigh)" userId="7fa8ee33-8fdb-48f7-b772-d5ed5950799f" providerId="ADAL" clId="{372393B9-323C-8C48-B6D5-459485587C0B}" dt="2023-05-14T20:33:36.989" v="4605" actId="20577"/>
          <ac:graphicFrameMkLst>
            <pc:docMk/>
            <pc:sldMk cId="1168863594" sldId="375"/>
            <ac:graphicFrameMk id="12" creationId="{1956B525-7DAC-4EB3-96B8-D1CBA7A08534}"/>
          </ac:graphicFrameMkLst>
        </pc:graphicFrameChg>
      </pc:sldChg>
      <pc:sldChg chg="addSp delSp modSp mod modClrScheme chgLayout modNotesTx">
        <pc:chgData name="Bandara, Dilum (Data61, Eveleigh)" userId="7fa8ee33-8fdb-48f7-b772-d5ed5950799f" providerId="ADAL" clId="{372393B9-323C-8C48-B6D5-459485587C0B}" dt="2023-05-12T08:19:27.767" v="3587" actId="1076"/>
        <pc:sldMkLst>
          <pc:docMk/>
          <pc:sldMk cId="543023358" sldId="376"/>
        </pc:sldMkLst>
        <pc:spChg chg="mod ord">
          <ac:chgData name="Bandara, Dilum (Data61, Eveleigh)" userId="7fa8ee33-8fdb-48f7-b772-d5ed5950799f" providerId="ADAL" clId="{372393B9-323C-8C48-B6D5-459485587C0B}" dt="2023-05-12T08:19:08.612" v="3584" actId="700"/>
          <ac:spMkLst>
            <pc:docMk/>
            <pc:sldMk cId="543023358" sldId="376"/>
            <ac:spMk id="2" creationId="{00000000-0000-0000-0000-000000000000}"/>
          </ac:spMkLst>
        </pc:spChg>
        <pc:spChg chg="mod ord">
          <ac:chgData name="Bandara, Dilum (Data61, Eveleigh)" userId="7fa8ee33-8fdb-48f7-b772-d5ed5950799f" providerId="ADAL" clId="{372393B9-323C-8C48-B6D5-459485587C0B}" dt="2023-05-12T08:19:08.612" v="3584" actId="700"/>
          <ac:spMkLst>
            <pc:docMk/>
            <pc:sldMk cId="543023358" sldId="376"/>
            <ac:spMk id="4" creationId="{00000000-0000-0000-0000-000000000000}"/>
          </ac:spMkLst>
        </pc:spChg>
        <pc:spChg chg="mod ord">
          <ac:chgData name="Bandara, Dilum (Data61, Eveleigh)" userId="7fa8ee33-8fdb-48f7-b772-d5ed5950799f" providerId="ADAL" clId="{372393B9-323C-8C48-B6D5-459485587C0B}" dt="2023-05-12T08:19:08.612" v="3584" actId="700"/>
          <ac:spMkLst>
            <pc:docMk/>
            <pc:sldMk cId="543023358" sldId="376"/>
            <ac:spMk id="5" creationId="{00000000-0000-0000-0000-000000000000}"/>
          </ac:spMkLst>
        </pc:spChg>
        <pc:spChg chg="add del mod ord">
          <ac:chgData name="Bandara, Dilum (Data61, Eveleigh)" userId="7fa8ee33-8fdb-48f7-b772-d5ed5950799f" providerId="ADAL" clId="{372393B9-323C-8C48-B6D5-459485587C0B}" dt="2023-05-12T08:19:16.918" v="3585" actId="478"/>
          <ac:spMkLst>
            <pc:docMk/>
            <pc:sldMk cId="543023358" sldId="376"/>
            <ac:spMk id="6" creationId="{7F5936FD-5C33-1D03-0968-09BACC2B80F3}"/>
          </ac:spMkLst>
        </pc:spChg>
        <pc:graphicFrameChg chg="mod">
          <ac:chgData name="Bandara, Dilum (Data61, Eveleigh)" userId="7fa8ee33-8fdb-48f7-b772-d5ed5950799f" providerId="ADAL" clId="{372393B9-323C-8C48-B6D5-459485587C0B}" dt="2023-05-12T08:19:27.767" v="3587" actId="1076"/>
          <ac:graphicFrameMkLst>
            <pc:docMk/>
            <pc:sldMk cId="543023358" sldId="376"/>
            <ac:graphicFrameMk id="3" creationId="{00000000-0000-0000-0000-000000000000}"/>
          </ac:graphicFrameMkLst>
        </pc:graphicFrameChg>
      </pc:sldChg>
      <pc:sldChg chg="modSp mod modClrScheme chgLayout modNotesTx">
        <pc:chgData name="Bandara, Dilum (Data61, Eveleigh)" userId="7fa8ee33-8fdb-48f7-b772-d5ed5950799f" providerId="ADAL" clId="{372393B9-323C-8C48-B6D5-459485587C0B}" dt="2023-05-12T08:19:42.738" v="3588" actId="700"/>
        <pc:sldMkLst>
          <pc:docMk/>
          <pc:sldMk cId="237810423" sldId="378"/>
        </pc:sldMkLst>
        <pc:spChg chg="mod ord">
          <ac:chgData name="Bandara, Dilum (Data61, Eveleigh)" userId="7fa8ee33-8fdb-48f7-b772-d5ed5950799f" providerId="ADAL" clId="{372393B9-323C-8C48-B6D5-459485587C0B}" dt="2023-05-12T08:19:42.738" v="3588" actId="700"/>
          <ac:spMkLst>
            <pc:docMk/>
            <pc:sldMk cId="237810423" sldId="378"/>
            <ac:spMk id="2" creationId="{00000000-0000-0000-0000-000000000000}"/>
          </ac:spMkLst>
        </pc:spChg>
        <pc:spChg chg="mod ord">
          <ac:chgData name="Bandara, Dilum (Data61, Eveleigh)" userId="7fa8ee33-8fdb-48f7-b772-d5ed5950799f" providerId="ADAL" clId="{372393B9-323C-8C48-B6D5-459485587C0B}" dt="2023-05-12T08:19:42.738" v="3588" actId="700"/>
          <ac:spMkLst>
            <pc:docMk/>
            <pc:sldMk cId="237810423" sldId="378"/>
            <ac:spMk id="3" creationId="{00000000-0000-0000-0000-000000000000}"/>
          </ac:spMkLst>
        </pc:spChg>
        <pc:spChg chg="mod ord">
          <ac:chgData name="Bandara, Dilum (Data61, Eveleigh)" userId="7fa8ee33-8fdb-48f7-b772-d5ed5950799f" providerId="ADAL" clId="{372393B9-323C-8C48-B6D5-459485587C0B}" dt="2023-05-12T08:19:42.738" v="3588" actId="700"/>
          <ac:spMkLst>
            <pc:docMk/>
            <pc:sldMk cId="237810423" sldId="378"/>
            <ac:spMk id="4" creationId="{00000000-0000-0000-0000-000000000000}"/>
          </ac:spMkLst>
        </pc:spChg>
        <pc:spChg chg="mod">
          <ac:chgData name="Bandara, Dilum (Data61, Eveleigh)" userId="7fa8ee33-8fdb-48f7-b772-d5ed5950799f" providerId="ADAL" clId="{372393B9-323C-8C48-B6D5-459485587C0B}" dt="2023-05-12T06:39:35.986" v="15" actId="20577"/>
          <ac:spMkLst>
            <pc:docMk/>
            <pc:sldMk cId="237810423" sldId="378"/>
            <ac:spMk id="65" creationId="{00000000-0000-0000-0000-000000000000}"/>
          </ac:spMkLst>
        </pc:spChg>
      </pc:sldChg>
      <pc:sldChg chg="addSp modSp mod modClrScheme modAnim chgLayout modNotesTx">
        <pc:chgData name="Bandara, Dilum (Data61, Eveleigh)" userId="7fa8ee33-8fdb-48f7-b772-d5ed5950799f" providerId="ADAL" clId="{372393B9-323C-8C48-B6D5-459485587C0B}" dt="2023-05-14T20:35:56.844" v="4613" actId="1076"/>
        <pc:sldMkLst>
          <pc:docMk/>
          <pc:sldMk cId="2562088940" sldId="379"/>
        </pc:sldMkLst>
        <pc:spChg chg="mod ord">
          <ac:chgData name="Bandara, Dilum (Data61, Eveleigh)" userId="7fa8ee33-8fdb-48f7-b772-d5ed5950799f" providerId="ADAL" clId="{372393B9-323C-8C48-B6D5-459485587C0B}" dt="2023-05-12T08:20:20.026" v="3589" actId="700"/>
          <ac:spMkLst>
            <pc:docMk/>
            <pc:sldMk cId="2562088940" sldId="379"/>
            <ac:spMk id="2" creationId="{00000000-0000-0000-0000-000000000000}"/>
          </ac:spMkLst>
        </pc:spChg>
        <pc:spChg chg="mod ord">
          <ac:chgData name="Bandara, Dilum (Data61, Eveleigh)" userId="7fa8ee33-8fdb-48f7-b772-d5ed5950799f" providerId="ADAL" clId="{372393B9-323C-8C48-B6D5-459485587C0B}" dt="2023-05-12T08:20:20.026" v="3589" actId="700"/>
          <ac:spMkLst>
            <pc:docMk/>
            <pc:sldMk cId="2562088940" sldId="379"/>
            <ac:spMk id="3" creationId="{00000000-0000-0000-0000-000000000000}"/>
          </ac:spMkLst>
        </pc:spChg>
        <pc:spChg chg="add mod">
          <ac:chgData name="Bandara, Dilum (Data61, Eveleigh)" userId="7fa8ee33-8fdb-48f7-b772-d5ed5950799f" providerId="ADAL" clId="{372393B9-323C-8C48-B6D5-459485587C0B}" dt="2023-05-14T20:35:53.720" v="4612" actId="1076"/>
          <ac:spMkLst>
            <pc:docMk/>
            <pc:sldMk cId="2562088940" sldId="379"/>
            <ac:spMk id="4" creationId="{3F903A3D-BAF8-E64A-7733-9ADBA075A441}"/>
          </ac:spMkLst>
        </pc:spChg>
        <pc:spChg chg="mod ord">
          <ac:chgData name="Bandara, Dilum (Data61, Eveleigh)" userId="7fa8ee33-8fdb-48f7-b772-d5ed5950799f" providerId="ADAL" clId="{372393B9-323C-8C48-B6D5-459485587C0B}" dt="2023-05-12T08:20:20.026" v="3589" actId="700"/>
          <ac:spMkLst>
            <pc:docMk/>
            <pc:sldMk cId="2562088940" sldId="379"/>
            <ac:spMk id="7" creationId="{00000000-0000-0000-0000-000000000000}"/>
          </ac:spMkLst>
        </pc:spChg>
        <pc:spChg chg="mod ord">
          <ac:chgData name="Bandara, Dilum (Data61, Eveleigh)" userId="7fa8ee33-8fdb-48f7-b772-d5ed5950799f" providerId="ADAL" clId="{372393B9-323C-8C48-B6D5-459485587C0B}" dt="2023-05-14T20:35:56.844" v="4613" actId="1076"/>
          <ac:spMkLst>
            <pc:docMk/>
            <pc:sldMk cId="2562088940" sldId="379"/>
            <ac:spMk id="8" creationId="{00000000-0000-0000-0000-000000000000}"/>
          </ac:spMkLst>
        </pc:spChg>
        <pc:picChg chg="mod ord">
          <ac:chgData name="Bandara, Dilum (Data61, Eveleigh)" userId="7fa8ee33-8fdb-48f7-b772-d5ed5950799f" providerId="ADAL" clId="{372393B9-323C-8C48-B6D5-459485587C0B}" dt="2023-05-12T08:20:25.868" v="3592" actId="1076"/>
          <ac:picMkLst>
            <pc:docMk/>
            <pc:sldMk cId="2562088940" sldId="379"/>
            <ac:picMk id="6" creationId="{00000000-0000-0000-0000-000000000000}"/>
          </ac:picMkLst>
        </pc:picChg>
      </pc:sldChg>
      <pc:sldChg chg="addSp delSp modSp mod modClrScheme chgLayout">
        <pc:chgData name="Bandara, Dilum (Data61, Eveleigh)" userId="7fa8ee33-8fdb-48f7-b772-d5ed5950799f" providerId="ADAL" clId="{372393B9-323C-8C48-B6D5-459485587C0B}" dt="2023-05-12T08:20:53.990" v="3595" actId="700"/>
        <pc:sldMkLst>
          <pc:docMk/>
          <pc:sldMk cId="1114674688" sldId="380"/>
        </pc:sldMkLst>
        <pc:spChg chg="mod ord">
          <ac:chgData name="Bandara, Dilum (Data61, Eveleigh)" userId="7fa8ee33-8fdb-48f7-b772-d5ed5950799f" providerId="ADAL" clId="{372393B9-323C-8C48-B6D5-459485587C0B}" dt="2023-05-12T08:20:53.990" v="3595" actId="700"/>
          <ac:spMkLst>
            <pc:docMk/>
            <pc:sldMk cId="1114674688" sldId="380"/>
            <ac:spMk id="2" creationId="{00000000-0000-0000-0000-000000000000}"/>
          </ac:spMkLst>
        </pc:spChg>
        <pc:spChg chg="add del mod">
          <ac:chgData name="Bandara, Dilum (Data61, Eveleigh)" userId="7fa8ee33-8fdb-48f7-b772-d5ed5950799f" providerId="ADAL" clId="{372393B9-323C-8C48-B6D5-459485587C0B}" dt="2023-05-12T06:46:44.198" v="57"/>
          <ac:spMkLst>
            <pc:docMk/>
            <pc:sldMk cId="1114674688" sldId="380"/>
            <ac:spMk id="3" creationId="{180FDF0C-F833-0E6F-A625-84E6A2F181FA}"/>
          </ac:spMkLst>
        </pc:spChg>
        <pc:spChg chg="add del mod ord">
          <ac:chgData name="Bandara, Dilum (Data61, Eveleigh)" userId="7fa8ee33-8fdb-48f7-b772-d5ed5950799f" providerId="ADAL" clId="{372393B9-323C-8C48-B6D5-459485587C0B}" dt="2023-05-12T08:20:53.990" v="3595" actId="700"/>
          <ac:spMkLst>
            <pc:docMk/>
            <pc:sldMk cId="1114674688" sldId="380"/>
            <ac:spMk id="4" creationId="{D7E45C0F-A82D-87D0-4EB5-B7E809E6E505}"/>
          </ac:spMkLst>
        </pc:spChg>
      </pc:sldChg>
      <pc:sldChg chg="addSp delSp modSp mod modClrScheme chgLayout modNotesTx">
        <pc:chgData name="Bandara, Dilum (Data61, Eveleigh)" userId="7fa8ee33-8fdb-48f7-b772-d5ed5950799f" providerId="ADAL" clId="{372393B9-323C-8C48-B6D5-459485587C0B}" dt="2023-05-12T08:21:06.750" v="3596" actId="700"/>
        <pc:sldMkLst>
          <pc:docMk/>
          <pc:sldMk cId="173771641" sldId="381"/>
        </pc:sldMkLst>
        <pc:spChg chg="mod ord">
          <ac:chgData name="Bandara, Dilum (Data61, Eveleigh)" userId="7fa8ee33-8fdb-48f7-b772-d5ed5950799f" providerId="ADAL" clId="{372393B9-323C-8C48-B6D5-459485587C0B}" dt="2023-05-12T08:21:06.750" v="3596" actId="700"/>
          <ac:spMkLst>
            <pc:docMk/>
            <pc:sldMk cId="173771641" sldId="381"/>
            <ac:spMk id="2" creationId="{00000000-0000-0000-0000-000000000000}"/>
          </ac:spMkLst>
        </pc:spChg>
        <pc:spChg chg="mod ord">
          <ac:chgData name="Bandara, Dilum (Data61, Eveleigh)" userId="7fa8ee33-8fdb-48f7-b772-d5ed5950799f" providerId="ADAL" clId="{372393B9-323C-8C48-B6D5-459485587C0B}" dt="2023-05-12T08:21:06.750" v="3596" actId="700"/>
          <ac:spMkLst>
            <pc:docMk/>
            <pc:sldMk cId="173771641" sldId="381"/>
            <ac:spMk id="3" creationId="{00000000-0000-0000-0000-000000000000}"/>
          </ac:spMkLst>
        </pc:spChg>
        <pc:spChg chg="mod ord">
          <ac:chgData name="Bandara, Dilum (Data61, Eveleigh)" userId="7fa8ee33-8fdb-48f7-b772-d5ed5950799f" providerId="ADAL" clId="{372393B9-323C-8C48-B6D5-459485587C0B}" dt="2023-05-12T08:21:06.750" v="3596" actId="700"/>
          <ac:spMkLst>
            <pc:docMk/>
            <pc:sldMk cId="173771641" sldId="381"/>
            <ac:spMk id="4" creationId="{00000000-0000-0000-0000-000000000000}"/>
          </ac:spMkLst>
        </pc:spChg>
        <pc:spChg chg="add del mod">
          <ac:chgData name="Bandara, Dilum (Data61, Eveleigh)" userId="7fa8ee33-8fdb-48f7-b772-d5ed5950799f" providerId="ADAL" clId="{372393B9-323C-8C48-B6D5-459485587C0B}" dt="2023-05-12T06:41:17.414" v="17"/>
          <ac:spMkLst>
            <pc:docMk/>
            <pc:sldMk cId="173771641" sldId="381"/>
            <ac:spMk id="5" creationId="{319F123C-D5D1-8EE5-84E8-F910AC9700F7}"/>
          </ac:spMkLst>
        </pc:spChg>
        <pc:spChg chg="mod ord">
          <ac:chgData name="Bandara, Dilum (Data61, Eveleigh)" userId="7fa8ee33-8fdb-48f7-b772-d5ed5950799f" providerId="ADAL" clId="{372393B9-323C-8C48-B6D5-459485587C0B}" dt="2023-05-12T08:21:06.750" v="3596" actId="700"/>
          <ac:spMkLst>
            <pc:docMk/>
            <pc:sldMk cId="173771641" sldId="381"/>
            <ac:spMk id="6" creationId="{00000000-0000-0000-0000-000000000000}"/>
          </ac:spMkLst>
        </pc:spChg>
        <pc:spChg chg="add del mod">
          <ac:chgData name="Bandara, Dilum (Data61, Eveleigh)" userId="7fa8ee33-8fdb-48f7-b772-d5ed5950799f" providerId="ADAL" clId="{372393B9-323C-8C48-B6D5-459485587C0B}" dt="2023-05-12T06:41:17.414" v="17"/>
          <ac:spMkLst>
            <pc:docMk/>
            <pc:sldMk cId="173771641" sldId="381"/>
            <ac:spMk id="7" creationId="{A504287A-D99D-8808-622C-B5574C700F7C}"/>
          </ac:spMkLst>
        </pc:spChg>
        <pc:spChg chg="add del mod">
          <ac:chgData name="Bandara, Dilum (Data61, Eveleigh)" userId="7fa8ee33-8fdb-48f7-b772-d5ed5950799f" providerId="ADAL" clId="{372393B9-323C-8C48-B6D5-459485587C0B}" dt="2023-05-12T06:41:17.414" v="17"/>
          <ac:spMkLst>
            <pc:docMk/>
            <pc:sldMk cId="173771641" sldId="381"/>
            <ac:spMk id="8" creationId="{DC984D3E-D29F-D18F-B724-370481FBED5B}"/>
          </ac:spMkLst>
        </pc:spChg>
        <pc:spChg chg="add del mod">
          <ac:chgData name="Bandara, Dilum (Data61, Eveleigh)" userId="7fa8ee33-8fdb-48f7-b772-d5ed5950799f" providerId="ADAL" clId="{372393B9-323C-8C48-B6D5-459485587C0B}" dt="2023-05-12T06:41:17.414" v="17"/>
          <ac:spMkLst>
            <pc:docMk/>
            <pc:sldMk cId="173771641" sldId="381"/>
            <ac:spMk id="9" creationId="{E80DFEB2-E4F7-A935-0DD3-4FD0EE691EA7}"/>
          </ac:spMkLst>
        </pc:spChg>
        <pc:spChg chg="add del mod">
          <ac:chgData name="Bandara, Dilum (Data61, Eveleigh)" userId="7fa8ee33-8fdb-48f7-b772-d5ed5950799f" providerId="ADAL" clId="{372393B9-323C-8C48-B6D5-459485587C0B}" dt="2023-05-12T06:49:27.306" v="68"/>
          <ac:spMkLst>
            <pc:docMk/>
            <pc:sldMk cId="173771641" sldId="381"/>
            <ac:spMk id="10" creationId="{E7E6F32E-E718-0863-B6F6-EB32D7DAAEB6}"/>
          </ac:spMkLst>
        </pc:spChg>
        <pc:spChg chg="add del mod">
          <ac:chgData name="Bandara, Dilum (Data61, Eveleigh)" userId="7fa8ee33-8fdb-48f7-b772-d5ed5950799f" providerId="ADAL" clId="{372393B9-323C-8C48-B6D5-459485587C0B}" dt="2023-05-12T06:49:27.306" v="68"/>
          <ac:spMkLst>
            <pc:docMk/>
            <pc:sldMk cId="173771641" sldId="381"/>
            <ac:spMk id="11" creationId="{9157A849-2119-7C42-F29A-2069DA05A079}"/>
          </ac:spMkLst>
        </pc:spChg>
        <pc:spChg chg="add del mod">
          <ac:chgData name="Bandara, Dilum (Data61, Eveleigh)" userId="7fa8ee33-8fdb-48f7-b772-d5ed5950799f" providerId="ADAL" clId="{372393B9-323C-8C48-B6D5-459485587C0B}" dt="2023-05-12T06:49:27.306" v="68"/>
          <ac:spMkLst>
            <pc:docMk/>
            <pc:sldMk cId="173771641" sldId="381"/>
            <ac:spMk id="12" creationId="{80497DC2-646F-7F7E-4582-16A337AFEA7D}"/>
          </ac:spMkLst>
        </pc:spChg>
        <pc:spChg chg="add del mod">
          <ac:chgData name="Bandara, Dilum (Data61, Eveleigh)" userId="7fa8ee33-8fdb-48f7-b772-d5ed5950799f" providerId="ADAL" clId="{372393B9-323C-8C48-B6D5-459485587C0B}" dt="2023-05-12T06:49:27.306" v="68"/>
          <ac:spMkLst>
            <pc:docMk/>
            <pc:sldMk cId="173771641" sldId="381"/>
            <ac:spMk id="13" creationId="{2483F4B6-2B7A-C4BD-3C43-5AC27676B895}"/>
          </ac:spMkLst>
        </pc:spChg>
      </pc:sldChg>
      <pc:sldChg chg="modSp mod modClrScheme chgLayout modNotesTx">
        <pc:chgData name="Bandara, Dilum (Data61, Eveleigh)" userId="7fa8ee33-8fdb-48f7-b772-d5ed5950799f" providerId="ADAL" clId="{372393B9-323C-8C48-B6D5-459485587C0B}" dt="2023-05-12T09:42:16.735" v="4599" actId="20577"/>
        <pc:sldMkLst>
          <pc:docMk/>
          <pc:sldMk cId="4244702623" sldId="382"/>
        </pc:sldMkLst>
        <pc:spChg chg="mod ord">
          <ac:chgData name="Bandara, Dilum (Data61, Eveleigh)" userId="7fa8ee33-8fdb-48f7-b772-d5ed5950799f" providerId="ADAL" clId="{372393B9-323C-8C48-B6D5-459485587C0B}" dt="2023-05-12T08:21:33.919" v="3599" actId="20577"/>
          <ac:spMkLst>
            <pc:docMk/>
            <pc:sldMk cId="4244702623" sldId="382"/>
            <ac:spMk id="2" creationId="{00000000-0000-0000-0000-000000000000}"/>
          </ac:spMkLst>
        </pc:spChg>
        <pc:spChg chg="mod ord">
          <ac:chgData name="Bandara, Dilum (Data61, Eveleigh)" userId="7fa8ee33-8fdb-48f7-b772-d5ed5950799f" providerId="ADAL" clId="{372393B9-323C-8C48-B6D5-459485587C0B}" dt="2023-05-12T08:21:22.879" v="3597" actId="700"/>
          <ac:spMkLst>
            <pc:docMk/>
            <pc:sldMk cId="4244702623" sldId="382"/>
            <ac:spMk id="4" creationId="{00000000-0000-0000-0000-000000000000}"/>
          </ac:spMkLst>
        </pc:spChg>
        <pc:spChg chg="mod ord">
          <ac:chgData name="Bandara, Dilum (Data61, Eveleigh)" userId="7fa8ee33-8fdb-48f7-b772-d5ed5950799f" providerId="ADAL" clId="{372393B9-323C-8C48-B6D5-459485587C0B}" dt="2023-05-12T08:21:22.879" v="3597" actId="700"/>
          <ac:spMkLst>
            <pc:docMk/>
            <pc:sldMk cId="4244702623" sldId="382"/>
            <ac:spMk id="5" creationId="{00000000-0000-0000-0000-000000000000}"/>
          </ac:spMkLst>
        </pc:spChg>
        <pc:graphicFrameChg chg="mod ord modGraphic">
          <ac:chgData name="Bandara, Dilum (Data61, Eveleigh)" userId="7fa8ee33-8fdb-48f7-b772-d5ed5950799f" providerId="ADAL" clId="{372393B9-323C-8C48-B6D5-459485587C0B}" dt="2023-05-12T09:42:16.735" v="4599" actId="20577"/>
          <ac:graphicFrameMkLst>
            <pc:docMk/>
            <pc:sldMk cId="4244702623" sldId="382"/>
            <ac:graphicFrameMk id="3" creationId="{00000000-0000-0000-0000-000000000000}"/>
          </ac:graphicFrameMkLst>
        </pc:graphicFrameChg>
      </pc:sldChg>
      <pc:sldChg chg="modSp mod modClrScheme chgLayout modNotesTx">
        <pc:chgData name="Bandara, Dilum (Data61, Eveleigh)" userId="7fa8ee33-8fdb-48f7-b772-d5ed5950799f" providerId="ADAL" clId="{372393B9-323C-8C48-B6D5-459485587C0B}" dt="2023-05-12T08:22:17.104" v="3607" actId="1036"/>
        <pc:sldMkLst>
          <pc:docMk/>
          <pc:sldMk cId="2498993618" sldId="383"/>
        </pc:sldMkLst>
        <pc:spChg chg="mod ord">
          <ac:chgData name="Bandara, Dilum (Data61, Eveleigh)" userId="7fa8ee33-8fdb-48f7-b772-d5ed5950799f" providerId="ADAL" clId="{372393B9-323C-8C48-B6D5-459485587C0B}" dt="2023-05-12T08:22:10.292" v="3605" actId="20577"/>
          <ac:spMkLst>
            <pc:docMk/>
            <pc:sldMk cId="2498993618" sldId="383"/>
            <ac:spMk id="2" creationId="{00000000-0000-0000-0000-000000000000}"/>
          </ac:spMkLst>
        </pc:spChg>
        <pc:spChg chg="mod ord">
          <ac:chgData name="Bandara, Dilum (Data61, Eveleigh)" userId="7fa8ee33-8fdb-48f7-b772-d5ed5950799f" providerId="ADAL" clId="{372393B9-323C-8C48-B6D5-459485587C0B}" dt="2023-05-12T08:22:06.513" v="3600" actId="700"/>
          <ac:spMkLst>
            <pc:docMk/>
            <pc:sldMk cId="2498993618" sldId="383"/>
            <ac:spMk id="4" creationId="{00000000-0000-0000-0000-000000000000}"/>
          </ac:spMkLst>
        </pc:spChg>
        <pc:spChg chg="mod ord">
          <ac:chgData name="Bandara, Dilum (Data61, Eveleigh)" userId="7fa8ee33-8fdb-48f7-b772-d5ed5950799f" providerId="ADAL" clId="{372393B9-323C-8C48-B6D5-459485587C0B}" dt="2023-05-12T08:22:06.513" v="3600" actId="700"/>
          <ac:spMkLst>
            <pc:docMk/>
            <pc:sldMk cId="2498993618" sldId="383"/>
            <ac:spMk id="5" creationId="{00000000-0000-0000-0000-000000000000}"/>
          </ac:spMkLst>
        </pc:spChg>
        <pc:spChg chg="mod">
          <ac:chgData name="Bandara, Dilum (Data61, Eveleigh)" userId="7fa8ee33-8fdb-48f7-b772-d5ed5950799f" providerId="ADAL" clId="{372393B9-323C-8C48-B6D5-459485587C0B}" dt="2023-05-12T06:54:46.526" v="161" actId="2711"/>
          <ac:spMkLst>
            <pc:docMk/>
            <pc:sldMk cId="2498993618" sldId="383"/>
            <ac:spMk id="6" creationId="{00000000-0000-0000-0000-000000000000}"/>
          </ac:spMkLst>
        </pc:spChg>
        <pc:graphicFrameChg chg="mod ord modGraphic">
          <ac:chgData name="Bandara, Dilum (Data61, Eveleigh)" userId="7fa8ee33-8fdb-48f7-b772-d5ed5950799f" providerId="ADAL" clId="{372393B9-323C-8C48-B6D5-459485587C0B}" dt="2023-05-12T08:22:17.104" v="3607" actId="1036"/>
          <ac:graphicFrameMkLst>
            <pc:docMk/>
            <pc:sldMk cId="2498993618" sldId="383"/>
            <ac:graphicFrameMk id="3" creationId="{00000000-0000-0000-0000-000000000000}"/>
          </ac:graphicFrameMkLst>
        </pc:graphicFrameChg>
      </pc:sldChg>
      <pc:sldChg chg="modSp mod modClrScheme chgLayout modNotesTx">
        <pc:chgData name="Bandara, Dilum (Data61, Eveleigh)" userId="7fa8ee33-8fdb-48f7-b772-d5ed5950799f" providerId="ADAL" clId="{372393B9-323C-8C48-B6D5-459485587C0B}" dt="2023-05-12T08:23:28.022" v="3641" actId="6549"/>
        <pc:sldMkLst>
          <pc:docMk/>
          <pc:sldMk cId="98288760" sldId="384"/>
        </pc:sldMkLst>
        <pc:spChg chg="mod ord">
          <ac:chgData name="Bandara, Dilum (Data61, Eveleigh)" userId="7fa8ee33-8fdb-48f7-b772-d5ed5950799f" providerId="ADAL" clId="{372393B9-323C-8C48-B6D5-459485587C0B}" dt="2023-05-12T08:22:34.922" v="3610" actId="700"/>
          <ac:spMkLst>
            <pc:docMk/>
            <pc:sldMk cId="98288760" sldId="384"/>
            <ac:spMk id="2" creationId="{00000000-0000-0000-0000-000000000000}"/>
          </ac:spMkLst>
        </pc:spChg>
        <pc:spChg chg="mod ord">
          <ac:chgData name="Bandara, Dilum (Data61, Eveleigh)" userId="7fa8ee33-8fdb-48f7-b772-d5ed5950799f" providerId="ADAL" clId="{372393B9-323C-8C48-B6D5-459485587C0B}" dt="2023-05-12T08:22:34.922" v="3610" actId="700"/>
          <ac:spMkLst>
            <pc:docMk/>
            <pc:sldMk cId="98288760" sldId="384"/>
            <ac:spMk id="4" creationId="{00000000-0000-0000-0000-000000000000}"/>
          </ac:spMkLst>
        </pc:spChg>
        <pc:spChg chg="mod ord">
          <ac:chgData name="Bandara, Dilum (Data61, Eveleigh)" userId="7fa8ee33-8fdb-48f7-b772-d5ed5950799f" providerId="ADAL" clId="{372393B9-323C-8C48-B6D5-459485587C0B}" dt="2023-05-12T08:22:34.922" v="3610" actId="700"/>
          <ac:spMkLst>
            <pc:docMk/>
            <pc:sldMk cId="98288760" sldId="384"/>
            <ac:spMk id="5" creationId="{00000000-0000-0000-0000-000000000000}"/>
          </ac:spMkLst>
        </pc:spChg>
        <pc:graphicFrameChg chg="mod ord modGraphic">
          <ac:chgData name="Bandara, Dilum (Data61, Eveleigh)" userId="7fa8ee33-8fdb-48f7-b772-d5ed5950799f" providerId="ADAL" clId="{372393B9-323C-8C48-B6D5-459485587C0B}" dt="2023-05-12T08:23:08.096" v="3615" actId="14734"/>
          <ac:graphicFrameMkLst>
            <pc:docMk/>
            <pc:sldMk cId="98288760" sldId="384"/>
            <ac:graphicFrameMk id="3" creationId="{00000000-0000-0000-0000-000000000000}"/>
          </ac:graphicFrameMkLst>
        </pc:graphicFrameChg>
      </pc:sldChg>
      <pc:sldChg chg="addSp delSp modSp new mod modClrScheme chgLayout modNotesTx">
        <pc:chgData name="Bandara, Dilum (Data61, Eveleigh)" userId="7fa8ee33-8fdb-48f7-b772-d5ed5950799f" providerId="ADAL" clId="{372393B9-323C-8C48-B6D5-459485587C0B}" dt="2023-05-12T08:32:42.769" v="4594" actId="20577"/>
        <pc:sldMkLst>
          <pc:docMk/>
          <pc:sldMk cId="2640654350" sldId="385"/>
        </pc:sldMkLst>
        <pc:spChg chg="mod ord">
          <ac:chgData name="Bandara, Dilum (Data61, Eveleigh)" userId="7fa8ee33-8fdb-48f7-b772-d5ed5950799f" providerId="ADAL" clId="{372393B9-323C-8C48-B6D5-459485587C0B}" dt="2023-05-12T08:25:14.350" v="3739" actId="700"/>
          <ac:spMkLst>
            <pc:docMk/>
            <pc:sldMk cId="2640654350" sldId="385"/>
            <ac:spMk id="2" creationId="{CB9A9CF7-60D3-D25A-3FF6-4D15ECDAA9D8}"/>
          </ac:spMkLst>
        </pc:spChg>
        <pc:spChg chg="add del mod ord">
          <ac:chgData name="Bandara, Dilum (Data61, Eveleigh)" userId="7fa8ee33-8fdb-48f7-b772-d5ed5950799f" providerId="ADAL" clId="{372393B9-323C-8C48-B6D5-459485587C0B}" dt="2023-05-12T08:18:22.942" v="3581" actId="700"/>
          <ac:spMkLst>
            <pc:docMk/>
            <pc:sldMk cId="2640654350" sldId="385"/>
            <ac:spMk id="3" creationId="{CDD4D8B4-80C5-9E8A-8B87-BA032691B004}"/>
          </ac:spMkLst>
        </pc:spChg>
        <pc:spChg chg="add del mod ord">
          <ac:chgData name="Bandara, Dilum (Data61, Eveleigh)" userId="7fa8ee33-8fdb-48f7-b772-d5ed5950799f" providerId="ADAL" clId="{372393B9-323C-8C48-B6D5-459485587C0B}" dt="2023-05-12T08:18:36.407" v="3582" actId="700"/>
          <ac:spMkLst>
            <pc:docMk/>
            <pc:sldMk cId="2640654350" sldId="385"/>
            <ac:spMk id="4" creationId="{7AB95756-3F0A-E6CC-09A9-ED30D8BF4351}"/>
          </ac:spMkLst>
        </pc:spChg>
        <pc:spChg chg="add mod ord">
          <ac:chgData name="Bandara, Dilum (Data61, Eveleigh)" userId="7fa8ee33-8fdb-48f7-b772-d5ed5950799f" providerId="ADAL" clId="{372393B9-323C-8C48-B6D5-459485587C0B}" dt="2023-05-12T08:29:20.285" v="4095" actId="20577"/>
          <ac:spMkLst>
            <pc:docMk/>
            <pc:sldMk cId="2640654350" sldId="385"/>
            <ac:spMk id="5" creationId="{919CD252-DE87-B903-1F93-7065753BA4D4}"/>
          </ac:spMkLst>
        </pc:spChg>
      </pc:sldChg>
    </pc:docChg>
  </pc:docChgLst>
  <pc:docChgLst>
    <pc:chgData name="Bandara, Dilum (Data61, Eveleigh)" userId="7fa8ee33-8fdb-48f7-b772-d5ed5950799f" providerId="ADAL" clId="{C874D7C9-BDCF-4448-A681-1B188F9BE784}"/>
    <pc:docChg chg="undo redo custSel addSld delSld modSld sldOrd">
      <pc:chgData name="Bandara, Dilum (Data61, Eveleigh)" userId="7fa8ee33-8fdb-48f7-b772-d5ed5950799f" providerId="ADAL" clId="{C874D7C9-BDCF-4448-A681-1B188F9BE784}" dt="2023-05-22T05:47:37.116" v="9863" actId="14100"/>
      <pc:docMkLst>
        <pc:docMk/>
      </pc:docMkLst>
      <pc:sldChg chg="addSp delSp modSp add mod modClrScheme chgLayout">
        <pc:chgData name="Bandara, Dilum (Data61, Eveleigh)" userId="7fa8ee33-8fdb-48f7-b772-d5ed5950799f" providerId="ADAL" clId="{C874D7C9-BDCF-4448-A681-1B188F9BE784}" dt="2023-05-14T20:39:32.234" v="38"/>
        <pc:sldMkLst>
          <pc:docMk/>
          <pc:sldMk cId="2709302895" sldId="259"/>
        </pc:sldMkLst>
        <pc:spChg chg="add mod ord">
          <ac:chgData name="Bandara, Dilum (Data61, Eveleigh)" userId="7fa8ee33-8fdb-48f7-b772-d5ed5950799f" providerId="ADAL" clId="{C874D7C9-BDCF-4448-A681-1B188F9BE784}" dt="2023-05-14T20:39:32.234" v="38"/>
          <ac:spMkLst>
            <pc:docMk/>
            <pc:sldMk cId="2709302895" sldId="259"/>
            <ac:spMk id="2" creationId="{8E4D8724-D71F-81F9-98F4-F7DB3B32AAC4}"/>
          </ac:spMkLst>
        </pc:spChg>
        <pc:spChg chg="del mod ord">
          <ac:chgData name="Bandara, Dilum (Data61, Eveleigh)" userId="7fa8ee33-8fdb-48f7-b772-d5ed5950799f" providerId="ADAL" clId="{C874D7C9-BDCF-4448-A681-1B188F9BE784}" dt="2023-05-14T20:39:23.779" v="35" actId="700"/>
          <ac:spMkLst>
            <pc:docMk/>
            <pc:sldMk cId="2709302895" sldId="259"/>
            <ac:spMk id="3" creationId="{D4D8F7B6-AE54-4235-8548-9E05ADB75AA7}"/>
          </ac:spMkLst>
        </pc:spChg>
        <pc:spChg chg="del mod ord">
          <ac:chgData name="Bandara, Dilum (Data61, Eveleigh)" userId="7fa8ee33-8fdb-48f7-b772-d5ed5950799f" providerId="ADAL" clId="{C874D7C9-BDCF-4448-A681-1B188F9BE784}" dt="2023-05-14T20:39:30.489" v="37" actId="478"/>
          <ac:spMkLst>
            <pc:docMk/>
            <pc:sldMk cId="2709302895" sldId="259"/>
            <ac:spMk id="5" creationId="{C7F6E236-A42A-4614-AB96-69D6FFD57297}"/>
          </ac:spMkLst>
        </pc:spChg>
      </pc:sldChg>
      <pc:sldChg chg="modSp add del mod">
        <pc:chgData name="Bandara, Dilum (Data61, Eveleigh)" userId="7fa8ee33-8fdb-48f7-b772-d5ed5950799f" providerId="ADAL" clId="{C874D7C9-BDCF-4448-A681-1B188F9BE784}" dt="2023-05-14T21:18:22.759" v="694" actId="2696"/>
        <pc:sldMkLst>
          <pc:docMk/>
          <pc:sldMk cId="1778242835" sldId="260"/>
        </pc:sldMkLst>
        <pc:spChg chg="mod">
          <ac:chgData name="Bandara, Dilum (Data61, Eveleigh)" userId="7fa8ee33-8fdb-48f7-b772-d5ed5950799f" providerId="ADAL" clId="{C874D7C9-BDCF-4448-A681-1B188F9BE784}" dt="2023-05-14T20:38:46.230" v="15" actId="27636"/>
          <ac:spMkLst>
            <pc:docMk/>
            <pc:sldMk cId="1778242835" sldId="260"/>
            <ac:spMk id="2" creationId="{3209CA5C-A139-492C-9AE6-44B2B07270DE}"/>
          </ac:spMkLst>
        </pc:spChg>
      </pc:sldChg>
      <pc:sldChg chg="addSp delSp modSp add mod modAnim chgLayout modNotesTx">
        <pc:chgData name="Bandara, Dilum (Data61, Eveleigh)" userId="7fa8ee33-8fdb-48f7-b772-d5ed5950799f" providerId="ADAL" clId="{C874D7C9-BDCF-4448-A681-1B188F9BE784}" dt="2023-05-15T08:46:49.366" v="3160" actId="20577"/>
        <pc:sldMkLst>
          <pc:docMk/>
          <pc:sldMk cId="750518419" sldId="330"/>
        </pc:sldMkLst>
        <pc:spChg chg="mod ord">
          <ac:chgData name="Bandara, Dilum (Data61, Eveleigh)" userId="7fa8ee33-8fdb-48f7-b772-d5ed5950799f" providerId="ADAL" clId="{C874D7C9-BDCF-4448-A681-1B188F9BE784}" dt="2023-05-14T21:22:29.309" v="735" actId="27636"/>
          <ac:spMkLst>
            <pc:docMk/>
            <pc:sldMk cId="750518419" sldId="330"/>
            <ac:spMk id="2" creationId="{00000000-0000-0000-0000-000000000000}"/>
          </ac:spMkLst>
        </pc:spChg>
        <pc:spChg chg="mod">
          <ac:chgData name="Bandara, Dilum (Data61, Eveleigh)" userId="7fa8ee33-8fdb-48f7-b772-d5ed5950799f" providerId="ADAL" clId="{C874D7C9-BDCF-4448-A681-1B188F9BE784}" dt="2023-05-15T08:23:02.312" v="2653" actId="12788"/>
          <ac:spMkLst>
            <pc:docMk/>
            <pc:sldMk cId="750518419" sldId="330"/>
            <ac:spMk id="4" creationId="{00000000-0000-0000-0000-000000000000}"/>
          </ac:spMkLst>
        </pc:spChg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750518419" sldId="330"/>
            <ac:spMk id="6" creationId="{A7468093-C5FF-5C6C-041C-B7D42FC68405}"/>
          </ac:spMkLst>
        </pc:spChg>
        <pc:spChg chg="mod">
          <ac:chgData name="Bandara, Dilum (Data61, Eveleigh)" userId="7fa8ee33-8fdb-48f7-b772-d5ed5950799f" providerId="ADAL" clId="{C874D7C9-BDCF-4448-A681-1B188F9BE784}" dt="2023-05-15T08:23:02.312" v="2653" actId="12788"/>
          <ac:spMkLst>
            <pc:docMk/>
            <pc:sldMk cId="750518419" sldId="330"/>
            <ac:spMk id="7" creationId="{00000000-0000-0000-0000-000000000000}"/>
          </ac:spMkLst>
        </pc:spChg>
        <pc:spChg chg="add mod">
          <ac:chgData name="Bandara, Dilum (Data61, Eveleigh)" userId="7fa8ee33-8fdb-48f7-b772-d5ed5950799f" providerId="ADAL" clId="{C874D7C9-BDCF-4448-A681-1B188F9BE784}" dt="2023-05-15T08:46:49.366" v="3160" actId="20577"/>
          <ac:spMkLst>
            <pc:docMk/>
            <pc:sldMk cId="750518419" sldId="330"/>
            <ac:spMk id="8" creationId="{7F49A48E-1826-42BF-1594-76C1049D6377}"/>
          </ac:spMkLst>
        </pc:spChg>
        <pc:spChg chg="add mod">
          <ac:chgData name="Bandara, Dilum (Data61, Eveleigh)" userId="7fa8ee33-8fdb-48f7-b772-d5ed5950799f" providerId="ADAL" clId="{C874D7C9-BDCF-4448-A681-1B188F9BE784}" dt="2023-05-15T08:44:17.034" v="3136" actId="207"/>
          <ac:spMkLst>
            <pc:docMk/>
            <pc:sldMk cId="750518419" sldId="330"/>
            <ac:spMk id="10" creationId="{F2FF6EE7-3686-F58B-C840-31452119D15C}"/>
          </ac:spMkLst>
        </pc:spChg>
        <pc:spChg chg="add mod">
          <ac:chgData name="Bandara, Dilum (Data61, Eveleigh)" userId="7fa8ee33-8fdb-48f7-b772-d5ed5950799f" providerId="ADAL" clId="{C874D7C9-BDCF-4448-A681-1B188F9BE784}" dt="2023-05-15T08:43:18.728" v="3134" actId="207"/>
          <ac:spMkLst>
            <pc:docMk/>
            <pc:sldMk cId="750518419" sldId="330"/>
            <ac:spMk id="11" creationId="{3342BFC0-ABB7-FAD6-7DC8-373BF052EF4A}"/>
          </ac:spMkLst>
        </pc:spChg>
        <pc:spChg chg="add del mod">
          <ac:chgData name="Bandara, Dilum (Data61, Eveleigh)" userId="7fa8ee33-8fdb-48f7-b772-d5ed5950799f" providerId="ADAL" clId="{C874D7C9-BDCF-4448-A681-1B188F9BE784}" dt="2023-05-15T08:28:08.373" v="2870" actId="11529"/>
          <ac:spMkLst>
            <pc:docMk/>
            <pc:sldMk cId="750518419" sldId="330"/>
            <ac:spMk id="12" creationId="{FAFE643C-55E1-BABE-D6E9-0D65BAE256DB}"/>
          </ac:spMkLst>
        </pc:spChg>
        <pc:spChg chg="add mod">
          <ac:chgData name="Bandara, Dilum (Data61, Eveleigh)" userId="7fa8ee33-8fdb-48f7-b772-d5ed5950799f" providerId="ADAL" clId="{C874D7C9-BDCF-4448-A681-1B188F9BE784}" dt="2023-05-15T08:40:53.267" v="3122" actId="14100"/>
          <ac:spMkLst>
            <pc:docMk/>
            <pc:sldMk cId="750518419" sldId="330"/>
            <ac:spMk id="13" creationId="{314DF1DA-566E-1115-F80E-0D28AEF68188}"/>
          </ac:spMkLst>
        </pc:spChg>
        <pc:spChg chg="add del mod">
          <ac:chgData name="Bandara, Dilum (Data61, Eveleigh)" userId="7fa8ee33-8fdb-48f7-b772-d5ed5950799f" providerId="ADAL" clId="{C874D7C9-BDCF-4448-A681-1B188F9BE784}" dt="2023-05-15T08:44:21.091" v="3137" actId="21"/>
          <ac:spMkLst>
            <pc:docMk/>
            <pc:sldMk cId="750518419" sldId="330"/>
            <ac:spMk id="15" creationId="{226AD657-37D3-1735-2411-60A6250DFE8E}"/>
          </ac:spMkLst>
        </pc:spChg>
        <pc:spChg chg="add del mod">
          <ac:chgData name="Bandara, Dilum (Data61, Eveleigh)" userId="7fa8ee33-8fdb-48f7-b772-d5ed5950799f" providerId="ADAL" clId="{C874D7C9-BDCF-4448-A681-1B188F9BE784}" dt="2023-05-15T08:44:21.091" v="3137" actId="21"/>
          <ac:spMkLst>
            <pc:docMk/>
            <pc:sldMk cId="750518419" sldId="330"/>
            <ac:spMk id="16" creationId="{96A14911-8E82-867A-AECC-E1D5B33EB67D}"/>
          </ac:spMkLst>
        </pc:spChg>
        <pc:spChg chg="add del mod">
          <ac:chgData name="Bandara, Dilum (Data61, Eveleigh)" userId="7fa8ee33-8fdb-48f7-b772-d5ed5950799f" providerId="ADAL" clId="{C874D7C9-BDCF-4448-A681-1B188F9BE784}" dt="2023-05-15T08:44:21.091" v="3137" actId="21"/>
          <ac:spMkLst>
            <pc:docMk/>
            <pc:sldMk cId="750518419" sldId="330"/>
            <ac:spMk id="17" creationId="{C8E57684-CFC2-5D78-A9EC-507A0E4DE53B}"/>
          </ac:spMkLst>
        </pc:spChg>
        <pc:spChg chg="mod">
          <ac:chgData name="Bandara, Dilum (Data61, Eveleigh)" userId="7fa8ee33-8fdb-48f7-b772-d5ed5950799f" providerId="ADAL" clId="{C874D7C9-BDCF-4448-A681-1B188F9BE784}" dt="2023-05-15T08:22:37.960" v="2649" actId="12788"/>
          <ac:spMkLst>
            <pc:docMk/>
            <pc:sldMk cId="750518419" sldId="330"/>
            <ac:spMk id="38" creationId="{00000000-0000-0000-0000-000000000000}"/>
          </ac:spMkLst>
        </pc:spChg>
        <pc:spChg chg="mod">
          <ac:chgData name="Bandara, Dilum (Data61, Eveleigh)" userId="7fa8ee33-8fdb-48f7-b772-d5ed5950799f" providerId="ADAL" clId="{C874D7C9-BDCF-4448-A681-1B188F9BE784}" dt="2023-05-15T08:22:37.960" v="2649" actId="12788"/>
          <ac:spMkLst>
            <pc:docMk/>
            <pc:sldMk cId="750518419" sldId="330"/>
            <ac:spMk id="41" creationId="{00000000-0000-0000-0000-000000000000}"/>
          </ac:spMkLst>
        </pc:spChg>
        <pc:grpChg chg="add mod">
          <ac:chgData name="Bandara, Dilum (Data61, Eveleigh)" userId="7fa8ee33-8fdb-48f7-b772-d5ed5950799f" providerId="ADAL" clId="{C874D7C9-BDCF-4448-A681-1B188F9BE784}" dt="2023-05-15T08:41:11.198" v="3128" actId="1037"/>
          <ac:grpSpMkLst>
            <pc:docMk/>
            <pc:sldMk cId="750518419" sldId="330"/>
            <ac:grpSpMk id="14" creationId="{D241F58E-EFD3-B556-2AD4-E419717484AC}"/>
          </ac:grpSpMkLst>
        </pc:grpChg>
        <pc:picChg chg="mod">
          <ac:chgData name="Bandara, Dilum (Data61, Eveleigh)" userId="7fa8ee33-8fdb-48f7-b772-d5ed5950799f" providerId="ADAL" clId="{C874D7C9-BDCF-4448-A681-1B188F9BE784}" dt="2023-05-15T08:23:02.312" v="2653" actId="12788"/>
          <ac:picMkLst>
            <pc:docMk/>
            <pc:sldMk cId="750518419" sldId="330"/>
            <ac:picMk id="21" creationId="{00000000-0000-0000-0000-000000000000}"/>
          </ac:picMkLst>
        </pc:picChg>
        <pc:picChg chg="mod">
          <ac:chgData name="Bandara, Dilum (Data61, Eveleigh)" userId="7fa8ee33-8fdb-48f7-b772-d5ed5950799f" providerId="ADAL" clId="{C874D7C9-BDCF-4448-A681-1B188F9BE784}" dt="2023-05-15T08:22:40.622" v="2652" actId="1037"/>
          <ac:picMkLst>
            <pc:docMk/>
            <pc:sldMk cId="750518419" sldId="330"/>
            <ac:picMk id="44" creationId="{00000000-0000-0000-0000-000000000000}"/>
          </ac:picMkLst>
        </pc:picChg>
      </pc:sldChg>
      <pc:sldChg chg="addSp modSp add mod modClrScheme chgLayout modNotesTx">
        <pc:chgData name="Bandara, Dilum (Data61, Eveleigh)" userId="7fa8ee33-8fdb-48f7-b772-d5ed5950799f" providerId="ADAL" clId="{C874D7C9-BDCF-4448-A681-1B188F9BE784}" dt="2023-05-15T08:06:58.463" v="1820"/>
        <pc:sldMkLst>
          <pc:docMk/>
          <pc:sldMk cId="1944205196" sldId="332"/>
        </pc:sldMkLst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1944205196" sldId="332"/>
            <ac:spMk id="2" creationId="{644EB369-C668-23D0-C960-324803952B51}"/>
          </ac:spMkLst>
        </pc:spChg>
        <pc:spChg chg="mod ord">
          <ac:chgData name="Bandara, Dilum (Data61, Eveleigh)" userId="7fa8ee33-8fdb-48f7-b772-d5ed5950799f" providerId="ADAL" clId="{C874D7C9-BDCF-4448-A681-1B188F9BE784}" dt="2023-05-14T21:18:37.747" v="695" actId="700"/>
          <ac:spMkLst>
            <pc:docMk/>
            <pc:sldMk cId="1944205196" sldId="332"/>
            <ac:spMk id="8" creationId="{EEFAF764-B4A9-4F0C-8CB3-B417D28D196F}"/>
          </ac:spMkLst>
        </pc:spChg>
        <pc:picChg chg="mod ord">
          <ac:chgData name="Bandara, Dilum (Data61, Eveleigh)" userId="7fa8ee33-8fdb-48f7-b772-d5ed5950799f" providerId="ADAL" clId="{C874D7C9-BDCF-4448-A681-1B188F9BE784}" dt="2023-05-14T21:18:43.743" v="697" actId="1076"/>
          <ac:picMkLst>
            <pc:docMk/>
            <pc:sldMk cId="1944205196" sldId="332"/>
            <ac:picMk id="9" creationId="{3C264CC9-B61F-4CFF-8DAE-B9393913BF6D}"/>
          </ac:picMkLst>
        </pc:picChg>
      </pc:sldChg>
      <pc:sldChg chg="addSp delSp modSp add mod modNotesTx">
        <pc:chgData name="Bandara, Dilum (Data61, Eveleigh)" userId="7fa8ee33-8fdb-48f7-b772-d5ed5950799f" providerId="ADAL" clId="{C874D7C9-BDCF-4448-A681-1B188F9BE784}" dt="2023-05-15T10:07:36.324" v="5429" actId="20577"/>
        <pc:sldMkLst>
          <pc:docMk/>
          <pc:sldMk cId="4105264076" sldId="334"/>
        </pc:sldMkLst>
        <pc:spChg chg="mod">
          <ac:chgData name="Bandara, Dilum (Data61, Eveleigh)" userId="7fa8ee33-8fdb-48f7-b772-d5ed5950799f" providerId="ADAL" clId="{C874D7C9-BDCF-4448-A681-1B188F9BE784}" dt="2023-05-14T21:23:57.784" v="757"/>
          <ac:spMkLst>
            <pc:docMk/>
            <pc:sldMk cId="4105264076" sldId="334"/>
            <ac:spMk id="2" creationId="{00000000-0000-0000-0000-000000000000}"/>
          </ac:spMkLst>
        </pc:spChg>
        <pc:spChg chg="mod">
          <ac:chgData name="Bandara, Dilum (Data61, Eveleigh)" userId="7fa8ee33-8fdb-48f7-b772-d5ed5950799f" providerId="ADAL" clId="{C874D7C9-BDCF-4448-A681-1B188F9BE784}" dt="2023-05-14T21:23:57.784" v="757"/>
          <ac:spMkLst>
            <pc:docMk/>
            <pc:sldMk cId="4105264076" sldId="334"/>
            <ac:spMk id="3" creationId="{00000000-0000-0000-0000-000000000000}"/>
          </ac:spMkLst>
        </pc:spChg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4105264076" sldId="334"/>
            <ac:spMk id="5" creationId="{065E3EFC-5BAE-3F8C-F52F-427B418558E1}"/>
          </ac:spMkLst>
        </pc:spChg>
        <pc:spChg chg="add del mod">
          <ac:chgData name="Bandara, Dilum (Data61, Eveleigh)" userId="7fa8ee33-8fdb-48f7-b772-d5ed5950799f" providerId="ADAL" clId="{C874D7C9-BDCF-4448-A681-1B188F9BE784}" dt="2023-05-14T21:23:57.784" v="757"/>
          <ac:spMkLst>
            <pc:docMk/>
            <pc:sldMk cId="4105264076" sldId="334"/>
            <ac:spMk id="5" creationId="{20D35A77-2615-EC50-7BD8-3D2A0A41FACB}"/>
          </ac:spMkLst>
        </pc:spChg>
        <pc:spChg chg="add del mod">
          <ac:chgData name="Bandara, Dilum (Data61, Eveleigh)" userId="7fa8ee33-8fdb-48f7-b772-d5ed5950799f" providerId="ADAL" clId="{C874D7C9-BDCF-4448-A681-1B188F9BE784}" dt="2023-05-14T21:23:57.784" v="757"/>
          <ac:spMkLst>
            <pc:docMk/>
            <pc:sldMk cId="4105264076" sldId="334"/>
            <ac:spMk id="6" creationId="{5547E2E2-D8E1-5304-8324-FD93DA6D9F85}"/>
          </ac:spMkLst>
        </pc:spChg>
      </pc:sldChg>
      <pc:sldChg chg="addSp delSp modSp add mod modNotesTx">
        <pc:chgData name="Bandara, Dilum (Data61, Eveleigh)" userId="7fa8ee33-8fdb-48f7-b772-d5ed5950799f" providerId="ADAL" clId="{C874D7C9-BDCF-4448-A681-1B188F9BE784}" dt="2023-05-15T10:15:04.833" v="5813" actId="20577"/>
        <pc:sldMkLst>
          <pc:docMk/>
          <pc:sldMk cId="547284822" sldId="335"/>
        </pc:sldMkLst>
        <pc:spChg chg="add del mod">
          <ac:chgData name="Bandara, Dilum (Data61, Eveleigh)" userId="7fa8ee33-8fdb-48f7-b772-d5ed5950799f" providerId="ADAL" clId="{C874D7C9-BDCF-4448-A681-1B188F9BE784}" dt="2023-05-14T21:24:02.357" v="758"/>
          <ac:spMkLst>
            <pc:docMk/>
            <pc:sldMk cId="547284822" sldId="335"/>
            <ac:spMk id="2" creationId="{1485C90F-43D8-38FA-4BC7-3EF50BEC72DB}"/>
          </ac:spMkLst>
        </pc:spChg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547284822" sldId="335"/>
            <ac:spMk id="2" creationId="{BF72962E-3003-F6BB-7340-E31BB11FEB12}"/>
          </ac:spMkLst>
        </pc:spChg>
        <pc:spChg chg="mod">
          <ac:chgData name="Bandara, Dilum (Data61, Eveleigh)" userId="7fa8ee33-8fdb-48f7-b772-d5ed5950799f" providerId="ADAL" clId="{C874D7C9-BDCF-4448-A681-1B188F9BE784}" dt="2023-05-15T10:12:00.037" v="5633" actId="1036"/>
          <ac:spMkLst>
            <pc:docMk/>
            <pc:sldMk cId="547284822" sldId="335"/>
            <ac:spMk id="3" creationId="{C5CDE9A5-9D9B-4C11-BB8A-9B91BD796316}"/>
          </ac:spMkLst>
        </pc:spChg>
        <pc:spChg chg="add del mod">
          <ac:chgData name="Bandara, Dilum (Data61, Eveleigh)" userId="7fa8ee33-8fdb-48f7-b772-d5ed5950799f" providerId="ADAL" clId="{C874D7C9-BDCF-4448-A681-1B188F9BE784}" dt="2023-05-14T21:24:02.357" v="758"/>
          <ac:spMkLst>
            <pc:docMk/>
            <pc:sldMk cId="547284822" sldId="335"/>
            <ac:spMk id="4" creationId="{6FF443B7-F017-FB56-F4CA-3B56F4F6719E}"/>
          </ac:spMkLst>
        </pc:spChg>
        <pc:spChg chg="mod">
          <ac:chgData name="Bandara, Dilum (Data61, Eveleigh)" userId="7fa8ee33-8fdb-48f7-b772-d5ed5950799f" providerId="ADAL" clId="{C874D7C9-BDCF-4448-A681-1B188F9BE784}" dt="2023-05-14T21:24:02.357" v="758"/>
          <ac:spMkLst>
            <pc:docMk/>
            <pc:sldMk cId="547284822" sldId="335"/>
            <ac:spMk id="78" creationId="{00000000-0000-0000-0000-000000000000}"/>
          </ac:spMkLst>
        </pc:spChg>
      </pc:sldChg>
      <pc:sldChg chg="addSp delSp modSp add mod modNotesTx">
        <pc:chgData name="Bandara, Dilum (Data61, Eveleigh)" userId="7fa8ee33-8fdb-48f7-b772-d5ed5950799f" providerId="ADAL" clId="{C874D7C9-BDCF-4448-A681-1B188F9BE784}" dt="2023-05-15T10:39:45.503" v="7880" actId="20577"/>
        <pc:sldMkLst>
          <pc:docMk/>
          <pc:sldMk cId="3516234236" sldId="339"/>
        </pc:sldMkLst>
        <pc:spChg chg="mod">
          <ac:chgData name="Bandara, Dilum (Data61, Eveleigh)" userId="7fa8ee33-8fdb-48f7-b772-d5ed5950799f" providerId="ADAL" clId="{C874D7C9-BDCF-4448-A681-1B188F9BE784}" dt="2023-05-14T21:24:31.068" v="769"/>
          <ac:spMkLst>
            <pc:docMk/>
            <pc:sldMk cId="3516234236" sldId="339"/>
            <ac:spMk id="2" creationId="{D245BDED-6781-4340-9F39-BCFB1756BE99}"/>
          </ac:spMkLst>
        </pc:spChg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3516234236" sldId="339"/>
            <ac:spMk id="3" creationId="{3F50C003-7FA7-E053-9CEA-7D46CCE9C9DB}"/>
          </ac:spMkLst>
        </pc:spChg>
        <pc:spChg chg="add del mod">
          <ac:chgData name="Bandara, Dilum (Data61, Eveleigh)" userId="7fa8ee33-8fdb-48f7-b772-d5ed5950799f" providerId="ADAL" clId="{C874D7C9-BDCF-4448-A681-1B188F9BE784}" dt="2023-05-14T21:24:31.068" v="769"/>
          <ac:spMkLst>
            <pc:docMk/>
            <pc:sldMk cId="3516234236" sldId="339"/>
            <ac:spMk id="3" creationId="{D0FC69DD-D2AE-4564-F981-6F5DD4E4388E}"/>
          </ac:spMkLst>
        </pc:spChg>
        <pc:spChg chg="add del mod">
          <ac:chgData name="Bandara, Dilum (Data61, Eveleigh)" userId="7fa8ee33-8fdb-48f7-b772-d5ed5950799f" providerId="ADAL" clId="{C874D7C9-BDCF-4448-A681-1B188F9BE784}" dt="2023-05-14T21:24:31.068" v="769"/>
          <ac:spMkLst>
            <pc:docMk/>
            <pc:sldMk cId="3516234236" sldId="339"/>
            <ac:spMk id="4" creationId="{79724237-7152-2968-9696-B7C78DECD383}"/>
          </ac:spMkLst>
        </pc:spChg>
        <pc:spChg chg="mod">
          <ac:chgData name="Bandara, Dilum (Data61, Eveleigh)" userId="7fa8ee33-8fdb-48f7-b772-d5ed5950799f" providerId="ADAL" clId="{C874D7C9-BDCF-4448-A681-1B188F9BE784}" dt="2023-05-15T10:36:03.077" v="7602" actId="20577"/>
          <ac:spMkLst>
            <pc:docMk/>
            <pc:sldMk cId="3516234236" sldId="339"/>
            <ac:spMk id="5" creationId="{61B881E8-51FA-40E1-B086-3A466FE985B8}"/>
          </ac:spMkLst>
        </pc:spChg>
      </pc:sldChg>
      <pc:sldChg chg="addSp delSp modSp add mod modNotesTx">
        <pc:chgData name="Bandara, Dilum (Data61, Eveleigh)" userId="7fa8ee33-8fdb-48f7-b772-d5ed5950799f" providerId="ADAL" clId="{C874D7C9-BDCF-4448-A681-1B188F9BE784}" dt="2023-05-15T10:30:37.515" v="7307" actId="20577"/>
        <pc:sldMkLst>
          <pc:docMk/>
          <pc:sldMk cId="3239310619" sldId="346"/>
        </pc:sldMkLst>
        <pc:spChg chg="mod">
          <ac:chgData name="Bandara, Dilum (Data61, Eveleigh)" userId="7fa8ee33-8fdb-48f7-b772-d5ed5950799f" providerId="ADAL" clId="{C874D7C9-BDCF-4448-A681-1B188F9BE784}" dt="2023-05-14T21:24:23.970" v="765"/>
          <ac:spMkLst>
            <pc:docMk/>
            <pc:sldMk cId="3239310619" sldId="346"/>
            <ac:spMk id="2" creationId="{00000000-0000-0000-0000-000000000000}"/>
          </ac:spMkLst>
        </pc:spChg>
        <pc:spChg chg="mod">
          <ac:chgData name="Bandara, Dilum (Data61, Eveleigh)" userId="7fa8ee33-8fdb-48f7-b772-d5ed5950799f" providerId="ADAL" clId="{C874D7C9-BDCF-4448-A681-1B188F9BE784}" dt="2023-05-15T10:23:54.369" v="6568" actId="20577"/>
          <ac:spMkLst>
            <pc:docMk/>
            <pc:sldMk cId="3239310619" sldId="346"/>
            <ac:spMk id="3" creationId="{00000000-0000-0000-0000-000000000000}"/>
          </ac:spMkLst>
        </pc:spChg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3239310619" sldId="346"/>
            <ac:spMk id="4" creationId="{7AD0BBBA-9DE3-FF9F-A00D-C0DAC7BDBEDF}"/>
          </ac:spMkLst>
        </pc:spChg>
        <pc:spChg chg="add del mod">
          <ac:chgData name="Bandara, Dilum (Data61, Eveleigh)" userId="7fa8ee33-8fdb-48f7-b772-d5ed5950799f" providerId="ADAL" clId="{C874D7C9-BDCF-4448-A681-1B188F9BE784}" dt="2023-05-14T21:24:23.970" v="765"/>
          <ac:spMkLst>
            <pc:docMk/>
            <pc:sldMk cId="3239310619" sldId="346"/>
            <ac:spMk id="4" creationId="{839B22BF-AA9B-1F60-4491-92EFD7C27E93}"/>
          </ac:spMkLst>
        </pc:spChg>
        <pc:spChg chg="add del mod">
          <ac:chgData name="Bandara, Dilum (Data61, Eveleigh)" userId="7fa8ee33-8fdb-48f7-b772-d5ed5950799f" providerId="ADAL" clId="{C874D7C9-BDCF-4448-A681-1B188F9BE784}" dt="2023-05-14T21:24:23.970" v="765"/>
          <ac:spMkLst>
            <pc:docMk/>
            <pc:sldMk cId="3239310619" sldId="346"/>
            <ac:spMk id="5" creationId="{98322660-C73B-CF7A-4AC7-D40AD6738D6C}"/>
          </ac:spMkLst>
        </pc:spChg>
      </pc:sldChg>
      <pc:sldChg chg="addSp delSp modSp add mod modNotesTx">
        <pc:chgData name="Bandara, Dilum (Data61, Eveleigh)" userId="7fa8ee33-8fdb-48f7-b772-d5ed5950799f" providerId="ADAL" clId="{C874D7C9-BDCF-4448-A681-1B188F9BE784}" dt="2023-05-15T11:06:57.435" v="9708" actId="2"/>
        <pc:sldMkLst>
          <pc:docMk/>
          <pc:sldMk cId="4045080994" sldId="348"/>
        </pc:sldMkLst>
        <pc:spChg chg="mod">
          <ac:chgData name="Bandara, Dilum (Data61, Eveleigh)" userId="7fa8ee33-8fdb-48f7-b772-d5ed5950799f" providerId="ADAL" clId="{C874D7C9-BDCF-4448-A681-1B188F9BE784}" dt="2023-05-14T21:24:43.987" v="778" actId="20577"/>
          <ac:spMkLst>
            <pc:docMk/>
            <pc:sldMk cId="4045080994" sldId="348"/>
            <ac:spMk id="2" creationId="{00000000-0000-0000-0000-000000000000}"/>
          </ac:spMkLst>
        </pc:spChg>
        <pc:spChg chg="mod">
          <ac:chgData name="Bandara, Dilum (Data61, Eveleigh)" userId="7fa8ee33-8fdb-48f7-b772-d5ed5950799f" providerId="ADAL" clId="{C874D7C9-BDCF-4448-A681-1B188F9BE784}" dt="2023-05-14T21:24:34.177" v="771"/>
          <ac:spMkLst>
            <pc:docMk/>
            <pc:sldMk cId="4045080994" sldId="348"/>
            <ac:spMk id="3" creationId="{00000000-0000-0000-0000-000000000000}"/>
          </ac:spMkLst>
        </pc:spChg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4045080994" sldId="348"/>
            <ac:spMk id="4" creationId="{5EB89F1A-9078-9C3C-F953-12AEC05DC924}"/>
          </ac:spMkLst>
        </pc:spChg>
        <pc:spChg chg="add del mod">
          <ac:chgData name="Bandara, Dilum (Data61, Eveleigh)" userId="7fa8ee33-8fdb-48f7-b772-d5ed5950799f" providerId="ADAL" clId="{C874D7C9-BDCF-4448-A681-1B188F9BE784}" dt="2023-05-14T21:24:34.177" v="771"/>
          <ac:spMkLst>
            <pc:docMk/>
            <pc:sldMk cId="4045080994" sldId="348"/>
            <ac:spMk id="4" creationId="{8E24B202-AD5B-096A-15C1-E6A96A503D7C}"/>
          </ac:spMkLst>
        </pc:spChg>
        <pc:spChg chg="add del mod">
          <ac:chgData name="Bandara, Dilum (Data61, Eveleigh)" userId="7fa8ee33-8fdb-48f7-b772-d5ed5950799f" providerId="ADAL" clId="{C874D7C9-BDCF-4448-A681-1B188F9BE784}" dt="2023-05-14T21:24:34.177" v="771"/>
          <ac:spMkLst>
            <pc:docMk/>
            <pc:sldMk cId="4045080994" sldId="348"/>
            <ac:spMk id="5" creationId="{7CC8C13A-C42C-86DC-AACD-DC13691A1624}"/>
          </ac:spMkLst>
        </pc:spChg>
        <pc:graphicFrameChg chg="mod">
          <ac:chgData name="Bandara, Dilum (Data61, Eveleigh)" userId="7fa8ee33-8fdb-48f7-b772-d5ed5950799f" providerId="ADAL" clId="{C874D7C9-BDCF-4448-A681-1B188F9BE784}" dt="2023-05-15T11:06:57.435" v="9708" actId="2"/>
          <ac:graphicFrameMkLst>
            <pc:docMk/>
            <pc:sldMk cId="4045080994" sldId="348"/>
            <ac:graphicFrameMk id="14" creationId="{00000000-0000-0000-0000-000000000000}"/>
          </ac:graphicFrameMkLst>
        </pc:graphicFrameChg>
      </pc:sldChg>
      <pc:sldChg chg="addSp delSp modSp add mod modNotesTx">
        <pc:chgData name="Bandara, Dilum (Data61, Eveleigh)" userId="7fa8ee33-8fdb-48f7-b772-d5ed5950799f" providerId="ADAL" clId="{C874D7C9-BDCF-4448-A681-1B188F9BE784}" dt="2023-05-15T11:06:59.125" v="9709" actId="2"/>
        <pc:sldMkLst>
          <pc:docMk/>
          <pc:sldMk cId="3297003066" sldId="349"/>
        </pc:sldMkLst>
        <pc:spChg chg="mod">
          <ac:chgData name="Bandara, Dilum (Data61, Eveleigh)" userId="7fa8ee33-8fdb-48f7-b772-d5ed5950799f" providerId="ADAL" clId="{C874D7C9-BDCF-4448-A681-1B188F9BE784}" dt="2023-05-14T21:24:55.688" v="782"/>
          <ac:spMkLst>
            <pc:docMk/>
            <pc:sldMk cId="3297003066" sldId="349"/>
            <ac:spMk id="2" creationId="{00000000-0000-0000-0000-000000000000}"/>
          </ac:spMkLst>
        </pc:spChg>
        <pc:spChg chg="mod">
          <ac:chgData name="Bandara, Dilum (Data61, Eveleigh)" userId="7fa8ee33-8fdb-48f7-b772-d5ed5950799f" providerId="ADAL" clId="{C874D7C9-BDCF-4448-A681-1B188F9BE784}" dt="2023-05-15T10:50:33.941" v="8660" actId="20577"/>
          <ac:spMkLst>
            <pc:docMk/>
            <pc:sldMk cId="3297003066" sldId="349"/>
            <ac:spMk id="3" creationId="{00000000-0000-0000-0000-000000000000}"/>
          </ac:spMkLst>
        </pc:spChg>
        <pc:spChg chg="add del mod">
          <ac:chgData name="Bandara, Dilum (Data61, Eveleigh)" userId="7fa8ee33-8fdb-48f7-b772-d5ed5950799f" providerId="ADAL" clId="{C874D7C9-BDCF-4448-A681-1B188F9BE784}" dt="2023-05-14T21:24:55.688" v="782"/>
          <ac:spMkLst>
            <pc:docMk/>
            <pc:sldMk cId="3297003066" sldId="349"/>
            <ac:spMk id="4" creationId="{1E31DA5D-21BF-6087-72C0-FE77D21CEDC9}"/>
          </ac:spMkLst>
        </pc:spChg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3297003066" sldId="349"/>
            <ac:spMk id="4" creationId="{308A55C1-93E7-9E73-726B-3A2E806DB981}"/>
          </ac:spMkLst>
        </pc:spChg>
        <pc:spChg chg="add del mod">
          <ac:chgData name="Bandara, Dilum (Data61, Eveleigh)" userId="7fa8ee33-8fdb-48f7-b772-d5ed5950799f" providerId="ADAL" clId="{C874D7C9-BDCF-4448-A681-1B188F9BE784}" dt="2023-05-14T21:24:55.688" v="782"/>
          <ac:spMkLst>
            <pc:docMk/>
            <pc:sldMk cId="3297003066" sldId="349"/>
            <ac:spMk id="5" creationId="{779B056B-ACED-8C93-6311-4AE341591589}"/>
          </ac:spMkLst>
        </pc:spChg>
        <pc:spChg chg="mod">
          <ac:chgData name="Bandara, Dilum (Data61, Eveleigh)" userId="7fa8ee33-8fdb-48f7-b772-d5ed5950799f" providerId="ADAL" clId="{C874D7C9-BDCF-4448-A681-1B188F9BE784}" dt="2023-05-15T10:49:47.147" v="8630" actId="1035"/>
          <ac:spMkLst>
            <pc:docMk/>
            <pc:sldMk cId="3297003066" sldId="349"/>
            <ac:spMk id="6" creationId="{00000000-0000-0000-0000-000000000000}"/>
          </ac:spMkLst>
        </pc:spChg>
        <pc:spChg chg="mod">
          <ac:chgData name="Bandara, Dilum (Data61, Eveleigh)" userId="7fa8ee33-8fdb-48f7-b772-d5ed5950799f" providerId="ADAL" clId="{C874D7C9-BDCF-4448-A681-1B188F9BE784}" dt="2023-05-15T11:06:59.125" v="9709" actId="2"/>
          <ac:spMkLst>
            <pc:docMk/>
            <pc:sldMk cId="3297003066" sldId="349"/>
            <ac:spMk id="8" creationId="{00000000-0000-0000-0000-000000000000}"/>
          </ac:spMkLst>
        </pc:spChg>
      </pc:sldChg>
      <pc:sldChg chg="addSp delSp modSp add mod modClrScheme chgLayout modNotesTx">
        <pc:chgData name="Bandara, Dilum (Data61, Eveleigh)" userId="7fa8ee33-8fdb-48f7-b772-d5ed5950799f" providerId="ADAL" clId="{C874D7C9-BDCF-4448-A681-1B188F9BE784}" dt="2023-05-15T11:00:25.778" v="9464" actId="20577"/>
        <pc:sldMkLst>
          <pc:docMk/>
          <pc:sldMk cId="2882751944" sldId="350"/>
        </pc:sldMkLst>
        <pc:spChg chg="mod ord">
          <ac:chgData name="Bandara, Dilum (Data61, Eveleigh)" userId="7fa8ee33-8fdb-48f7-b772-d5ed5950799f" providerId="ADAL" clId="{C874D7C9-BDCF-4448-A681-1B188F9BE784}" dt="2023-05-14T21:25:01.743" v="784" actId="700"/>
          <ac:spMkLst>
            <pc:docMk/>
            <pc:sldMk cId="2882751944" sldId="350"/>
            <ac:spMk id="2" creationId="{00000000-0000-0000-0000-000000000000}"/>
          </ac:spMkLst>
        </pc:spChg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2882751944" sldId="350"/>
            <ac:spMk id="3" creationId="{2E5716C0-E2E5-0B5D-CE05-AEF40FB5E1E5}"/>
          </ac:spMkLst>
        </pc:spChg>
        <pc:spChg chg="add del mod">
          <ac:chgData name="Bandara, Dilum (Data61, Eveleigh)" userId="7fa8ee33-8fdb-48f7-b772-d5ed5950799f" providerId="ADAL" clId="{C874D7C9-BDCF-4448-A681-1B188F9BE784}" dt="2023-05-14T21:24:59.452" v="783"/>
          <ac:spMkLst>
            <pc:docMk/>
            <pc:sldMk cId="2882751944" sldId="350"/>
            <ac:spMk id="3" creationId="{5D3A8200-17C0-25E1-F0D5-D588C81C3E3D}"/>
          </ac:spMkLst>
        </pc:spChg>
        <pc:spChg chg="add del mod">
          <ac:chgData name="Bandara, Dilum (Data61, Eveleigh)" userId="7fa8ee33-8fdb-48f7-b772-d5ed5950799f" providerId="ADAL" clId="{C874D7C9-BDCF-4448-A681-1B188F9BE784}" dt="2023-05-14T21:24:59.452" v="783"/>
          <ac:spMkLst>
            <pc:docMk/>
            <pc:sldMk cId="2882751944" sldId="350"/>
            <ac:spMk id="4" creationId="{D71063D8-25F3-5EE7-FAFA-E5025D355450}"/>
          </ac:spMkLst>
        </pc:spChg>
        <pc:graphicFrameChg chg="mod ord">
          <ac:chgData name="Bandara, Dilum (Data61, Eveleigh)" userId="7fa8ee33-8fdb-48f7-b772-d5ed5950799f" providerId="ADAL" clId="{C874D7C9-BDCF-4448-A681-1B188F9BE784}" dt="2023-05-14T21:25:06.125" v="785" actId="1076"/>
          <ac:graphicFrameMkLst>
            <pc:docMk/>
            <pc:sldMk cId="2882751944" sldId="350"/>
            <ac:graphicFrameMk id="8" creationId="{AA23DC0A-EFDA-4917-8CF4-2246A7FF19A4}"/>
          </ac:graphicFrameMkLst>
        </pc:graphicFrameChg>
      </pc:sldChg>
      <pc:sldChg chg="addSp delSp modSp add mod chgLayout modNotesTx">
        <pc:chgData name="Bandara, Dilum (Data61, Eveleigh)" userId="7fa8ee33-8fdb-48f7-b772-d5ed5950799f" providerId="ADAL" clId="{C874D7C9-BDCF-4448-A681-1B188F9BE784}" dt="2023-05-15T09:17:04.264" v="3522" actId="20577"/>
        <pc:sldMkLst>
          <pc:docMk/>
          <pc:sldMk cId="1925987602" sldId="356"/>
        </pc:sldMkLst>
        <pc:spChg chg="mod ord">
          <ac:chgData name="Bandara, Dilum (Data61, Eveleigh)" userId="7fa8ee33-8fdb-48f7-b772-d5ed5950799f" providerId="ADAL" clId="{C874D7C9-BDCF-4448-A681-1B188F9BE784}" dt="2023-05-14T21:22:33.999" v="736" actId="700"/>
          <ac:spMkLst>
            <pc:docMk/>
            <pc:sldMk cId="1925987602" sldId="356"/>
            <ac:spMk id="2" creationId="{92218435-337C-4CC8-8086-47A88C8DD80C}"/>
          </ac:spMkLst>
        </pc:spChg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1925987602" sldId="356"/>
            <ac:spMk id="3" creationId="{F187B91A-E173-03ED-CB6D-026C694BF002}"/>
          </ac:spMkLst>
        </pc:spChg>
        <pc:spChg chg="add del mod">
          <ac:chgData name="Bandara, Dilum (Data61, Eveleigh)" userId="7fa8ee33-8fdb-48f7-b772-d5ed5950799f" providerId="ADAL" clId="{C874D7C9-BDCF-4448-A681-1B188F9BE784}" dt="2023-05-15T08:45:29.504" v="3146" actId="478"/>
          <ac:spMkLst>
            <pc:docMk/>
            <pc:sldMk cId="1925987602" sldId="356"/>
            <ac:spMk id="4" creationId="{C5A0AADA-1B4F-BBF5-2C9A-0EC1B1428B87}"/>
          </ac:spMkLst>
        </pc:spChg>
        <pc:spChg chg="add del mod">
          <ac:chgData name="Bandara, Dilum (Data61, Eveleigh)" userId="7fa8ee33-8fdb-48f7-b772-d5ed5950799f" providerId="ADAL" clId="{C874D7C9-BDCF-4448-A681-1B188F9BE784}" dt="2023-05-15T08:44:58.827" v="3140" actId="478"/>
          <ac:spMkLst>
            <pc:docMk/>
            <pc:sldMk cId="1925987602" sldId="356"/>
            <ac:spMk id="5" creationId="{7B5C1B89-FE65-F2E2-0F63-ADC41312EAAE}"/>
          </ac:spMkLst>
        </pc:spChg>
        <pc:spChg chg="add del mod">
          <ac:chgData name="Bandara, Dilum (Data61, Eveleigh)" userId="7fa8ee33-8fdb-48f7-b772-d5ed5950799f" providerId="ADAL" clId="{C874D7C9-BDCF-4448-A681-1B188F9BE784}" dt="2023-05-15T08:45:00.859" v="3141" actId="478"/>
          <ac:spMkLst>
            <pc:docMk/>
            <pc:sldMk cId="1925987602" sldId="356"/>
            <ac:spMk id="6" creationId="{CB8BE70C-93F6-DF7C-EC5A-6135B17C60A8}"/>
          </ac:spMkLst>
        </pc:spChg>
        <pc:graphicFrameChg chg="modGraphic">
          <ac:chgData name="Bandara, Dilum (Data61, Eveleigh)" userId="7fa8ee33-8fdb-48f7-b772-d5ed5950799f" providerId="ADAL" clId="{C874D7C9-BDCF-4448-A681-1B188F9BE784}" dt="2023-05-15T08:45:14.695" v="3142" actId="207"/>
          <ac:graphicFrameMkLst>
            <pc:docMk/>
            <pc:sldMk cId="1925987602" sldId="356"/>
            <ac:graphicFrameMk id="17" creationId="{96CF9436-3879-46CE-B6B6-5A27522A4654}"/>
          </ac:graphicFrameMkLst>
        </pc:graphicFrameChg>
        <pc:graphicFrameChg chg="modGraphic">
          <ac:chgData name="Bandara, Dilum (Data61, Eveleigh)" userId="7fa8ee33-8fdb-48f7-b772-d5ed5950799f" providerId="ADAL" clId="{C874D7C9-BDCF-4448-A681-1B188F9BE784}" dt="2023-05-15T08:45:19.145" v="3143" actId="207"/>
          <ac:graphicFrameMkLst>
            <pc:docMk/>
            <pc:sldMk cId="1925987602" sldId="356"/>
            <ac:graphicFrameMk id="71" creationId="{9DAAE872-39FC-42B8-98D3-7A6C9C2A596C}"/>
          </ac:graphicFrameMkLst>
        </pc:graphicFrameChg>
        <pc:graphicFrameChg chg="modGraphic">
          <ac:chgData name="Bandara, Dilum (Data61, Eveleigh)" userId="7fa8ee33-8fdb-48f7-b772-d5ed5950799f" providerId="ADAL" clId="{C874D7C9-BDCF-4448-A681-1B188F9BE784}" dt="2023-05-15T08:45:26.482" v="3145" actId="207"/>
          <ac:graphicFrameMkLst>
            <pc:docMk/>
            <pc:sldMk cId="1925987602" sldId="356"/>
            <ac:graphicFrameMk id="107" creationId="{C6126B77-AAB5-423D-9A3A-5812DA762F5E}"/>
          </ac:graphicFrameMkLst>
        </pc:graphicFrameChg>
        <pc:graphicFrameChg chg="modGraphic">
          <ac:chgData name="Bandara, Dilum (Data61, Eveleigh)" userId="7fa8ee33-8fdb-48f7-b772-d5ed5950799f" providerId="ADAL" clId="{C874D7C9-BDCF-4448-A681-1B188F9BE784}" dt="2023-05-15T08:45:23.209" v="3144" actId="207"/>
          <ac:graphicFrameMkLst>
            <pc:docMk/>
            <pc:sldMk cId="1925987602" sldId="356"/>
            <ac:graphicFrameMk id="108" creationId="{45C972E0-39BE-4A5D-A433-D13AFA6CF34D}"/>
          </ac:graphicFrameMkLst>
        </pc:graphicFrameChg>
      </pc:sldChg>
      <pc:sldChg chg="addSp modSp add mod chgLayout modNotesTx">
        <pc:chgData name="Bandara, Dilum (Data61, Eveleigh)" userId="7fa8ee33-8fdb-48f7-b772-d5ed5950799f" providerId="ADAL" clId="{C874D7C9-BDCF-4448-A681-1B188F9BE784}" dt="2023-05-15T09:21:32.388" v="3574" actId="20577"/>
        <pc:sldMkLst>
          <pc:docMk/>
          <pc:sldMk cId="1061485988" sldId="357"/>
        </pc:sldMkLst>
        <pc:spChg chg="mod ord">
          <ac:chgData name="Bandara, Dilum (Data61, Eveleigh)" userId="7fa8ee33-8fdb-48f7-b772-d5ed5950799f" providerId="ADAL" clId="{C874D7C9-BDCF-4448-A681-1B188F9BE784}" dt="2023-05-14T21:22:45.191" v="737" actId="700"/>
          <ac:spMkLst>
            <pc:docMk/>
            <pc:sldMk cId="1061485988" sldId="357"/>
            <ac:spMk id="2" creationId="{F9D68436-8E21-4A15-9700-4468F9ECB046}"/>
          </ac:spMkLst>
        </pc:spChg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1061485988" sldId="357"/>
            <ac:spMk id="3" creationId="{D37BC3C7-A820-D2BB-1379-040F7B04135B}"/>
          </ac:spMkLst>
        </pc:spChg>
        <pc:graphicFrameChg chg="modGraphic">
          <ac:chgData name="Bandara, Dilum (Data61, Eveleigh)" userId="7fa8ee33-8fdb-48f7-b772-d5ed5950799f" providerId="ADAL" clId="{C874D7C9-BDCF-4448-A681-1B188F9BE784}" dt="2023-05-15T08:47:23.453" v="3163" actId="207"/>
          <ac:graphicFrameMkLst>
            <pc:docMk/>
            <pc:sldMk cId="1061485988" sldId="357"/>
            <ac:graphicFrameMk id="129" creationId="{51C2B50D-4A23-42C0-8BA5-9A2E686BC02E}"/>
          </ac:graphicFrameMkLst>
        </pc:graphicFrameChg>
        <pc:graphicFrameChg chg="modGraphic">
          <ac:chgData name="Bandara, Dilum (Data61, Eveleigh)" userId="7fa8ee33-8fdb-48f7-b772-d5ed5950799f" providerId="ADAL" clId="{C874D7C9-BDCF-4448-A681-1B188F9BE784}" dt="2023-05-15T08:47:29.911" v="3165" actId="207"/>
          <ac:graphicFrameMkLst>
            <pc:docMk/>
            <pc:sldMk cId="1061485988" sldId="357"/>
            <ac:graphicFrameMk id="137" creationId="{5632CEE8-E4A1-4D56-934D-38AEB35BE19D}"/>
          </ac:graphicFrameMkLst>
        </pc:graphicFrameChg>
        <pc:graphicFrameChg chg="modGraphic">
          <ac:chgData name="Bandara, Dilum (Data61, Eveleigh)" userId="7fa8ee33-8fdb-48f7-b772-d5ed5950799f" providerId="ADAL" clId="{C874D7C9-BDCF-4448-A681-1B188F9BE784}" dt="2023-05-15T08:47:26.651" v="3164" actId="207"/>
          <ac:graphicFrameMkLst>
            <pc:docMk/>
            <pc:sldMk cId="1061485988" sldId="357"/>
            <ac:graphicFrameMk id="138" creationId="{4F9E92A8-56C9-42AA-9290-3E72E45A17D0}"/>
          </ac:graphicFrameMkLst>
        </pc:graphicFrameChg>
        <pc:graphicFrameChg chg="modGraphic">
          <ac:chgData name="Bandara, Dilum (Data61, Eveleigh)" userId="7fa8ee33-8fdb-48f7-b772-d5ed5950799f" providerId="ADAL" clId="{C874D7C9-BDCF-4448-A681-1B188F9BE784}" dt="2023-05-15T08:47:36.947" v="3166" actId="207"/>
          <ac:graphicFrameMkLst>
            <pc:docMk/>
            <pc:sldMk cId="1061485988" sldId="357"/>
            <ac:graphicFrameMk id="157" creationId="{1A42CC9A-0ECB-4AC6-A97D-0C90AFA89444}"/>
          </ac:graphicFrameMkLst>
        </pc:graphicFrameChg>
        <pc:graphicFrameChg chg="modGraphic">
          <ac:chgData name="Bandara, Dilum (Data61, Eveleigh)" userId="7fa8ee33-8fdb-48f7-b772-d5ed5950799f" providerId="ADAL" clId="{C874D7C9-BDCF-4448-A681-1B188F9BE784}" dt="2023-05-15T08:47:40.359" v="3167" actId="207"/>
          <ac:graphicFrameMkLst>
            <pc:docMk/>
            <pc:sldMk cId="1061485988" sldId="357"/>
            <ac:graphicFrameMk id="161" creationId="{3EFE0269-CD1C-4383-B9BF-7D9B9E788C86}"/>
          </ac:graphicFrameMkLst>
        </pc:graphicFrameChg>
        <pc:graphicFrameChg chg="modGraphic">
          <ac:chgData name="Bandara, Dilum (Data61, Eveleigh)" userId="7fa8ee33-8fdb-48f7-b772-d5ed5950799f" providerId="ADAL" clId="{C874D7C9-BDCF-4448-A681-1B188F9BE784}" dt="2023-05-15T08:47:45.097" v="3168" actId="207"/>
          <ac:graphicFrameMkLst>
            <pc:docMk/>
            <pc:sldMk cId="1061485988" sldId="357"/>
            <ac:graphicFrameMk id="162" creationId="{F9A277AB-7E54-4E7C-A1A2-F796511B06EB}"/>
          </ac:graphicFrameMkLst>
        </pc:graphicFrameChg>
      </pc:sldChg>
      <pc:sldChg chg="addSp delSp modSp add mod modNotesTx">
        <pc:chgData name="Bandara, Dilum (Data61, Eveleigh)" userId="7fa8ee33-8fdb-48f7-b772-d5ed5950799f" providerId="ADAL" clId="{C874D7C9-BDCF-4448-A681-1B188F9BE784}" dt="2023-05-15T09:22:47.568" v="3583" actId="20577"/>
        <pc:sldMkLst>
          <pc:docMk/>
          <pc:sldMk cId="870773543" sldId="358"/>
        </pc:sldMkLst>
        <pc:spChg chg="mod">
          <ac:chgData name="Bandara, Dilum (Data61, Eveleigh)" userId="7fa8ee33-8fdb-48f7-b772-d5ed5950799f" providerId="ADAL" clId="{C874D7C9-BDCF-4448-A681-1B188F9BE784}" dt="2023-05-14T21:22:48.338" v="738"/>
          <ac:spMkLst>
            <pc:docMk/>
            <pc:sldMk cId="870773543" sldId="358"/>
            <ac:spMk id="2" creationId="{DCB862F5-20EB-46CB-B703-B9B5B9DA9245}"/>
          </ac:spMkLst>
        </pc:spChg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870773543" sldId="358"/>
            <ac:spMk id="3" creationId="{65EB2347-7CD4-C153-9F80-1E041BEEAC8F}"/>
          </ac:spMkLst>
        </pc:spChg>
        <pc:spChg chg="add del mod">
          <ac:chgData name="Bandara, Dilum (Data61, Eveleigh)" userId="7fa8ee33-8fdb-48f7-b772-d5ed5950799f" providerId="ADAL" clId="{C874D7C9-BDCF-4448-A681-1B188F9BE784}" dt="2023-05-14T21:22:48.338" v="738"/>
          <ac:spMkLst>
            <pc:docMk/>
            <pc:sldMk cId="870773543" sldId="358"/>
            <ac:spMk id="3" creationId="{9F928537-9D5A-822F-5477-E3B79ACA925B}"/>
          </ac:spMkLst>
        </pc:spChg>
      </pc:sldChg>
      <pc:sldChg chg="addSp delSp modSp add mod modNotesTx">
        <pc:chgData name="Bandara, Dilum (Data61, Eveleigh)" userId="7fa8ee33-8fdb-48f7-b772-d5ed5950799f" providerId="ADAL" clId="{C874D7C9-BDCF-4448-A681-1B188F9BE784}" dt="2023-05-15T09:25:24.787" v="3634" actId="20577"/>
        <pc:sldMkLst>
          <pc:docMk/>
          <pc:sldMk cId="1125574469" sldId="359"/>
        </pc:sldMkLst>
        <pc:spChg chg="mod">
          <ac:chgData name="Bandara, Dilum (Data61, Eveleigh)" userId="7fa8ee33-8fdb-48f7-b772-d5ed5950799f" providerId="ADAL" clId="{C874D7C9-BDCF-4448-A681-1B188F9BE784}" dt="2023-05-15T09:23:05.683" v="3585" actId="20577"/>
          <ac:spMkLst>
            <pc:docMk/>
            <pc:sldMk cId="1125574469" sldId="359"/>
            <ac:spMk id="2" creationId="{DCB862F5-20EB-46CB-B703-B9B5B9DA9245}"/>
          </ac:spMkLst>
        </pc:spChg>
        <pc:spChg chg="add del mod">
          <ac:chgData name="Bandara, Dilum (Data61, Eveleigh)" userId="7fa8ee33-8fdb-48f7-b772-d5ed5950799f" providerId="ADAL" clId="{C874D7C9-BDCF-4448-A681-1B188F9BE784}" dt="2023-05-14T21:22:51.212" v="739"/>
          <ac:spMkLst>
            <pc:docMk/>
            <pc:sldMk cId="1125574469" sldId="359"/>
            <ac:spMk id="3" creationId="{056F0455-B438-5DE3-57D5-B3FFD92780B2}"/>
          </ac:spMkLst>
        </pc:spChg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1125574469" sldId="359"/>
            <ac:spMk id="3" creationId="{2DBA5D85-979F-B0E3-1738-1A3022227E68}"/>
          </ac:spMkLst>
        </pc:spChg>
        <pc:spChg chg="mod">
          <ac:chgData name="Bandara, Dilum (Data61, Eveleigh)" userId="7fa8ee33-8fdb-48f7-b772-d5ed5950799f" providerId="ADAL" clId="{C874D7C9-BDCF-4448-A681-1B188F9BE784}" dt="2023-05-15T09:25:05.839" v="3630" actId="1037"/>
          <ac:spMkLst>
            <pc:docMk/>
            <pc:sldMk cId="1125574469" sldId="359"/>
            <ac:spMk id="199" creationId="{41D62BA8-F5E4-49C8-93AE-FA07D551BA51}"/>
          </ac:spMkLst>
        </pc:spChg>
      </pc:sldChg>
      <pc:sldChg chg="addSp delSp modSp add mod modNotesTx">
        <pc:chgData name="Bandara, Dilum (Data61, Eveleigh)" userId="7fa8ee33-8fdb-48f7-b772-d5ed5950799f" providerId="ADAL" clId="{C874D7C9-BDCF-4448-A681-1B188F9BE784}" dt="2023-05-15T09:35:40.897" v="3911" actId="20577"/>
        <pc:sldMkLst>
          <pc:docMk/>
          <pc:sldMk cId="3692182410" sldId="360"/>
        </pc:sldMkLst>
        <pc:spChg chg="mod">
          <ac:chgData name="Bandara, Dilum (Data61, Eveleigh)" userId="7fa8ee33-8fdb-48f7-b772-d5ed5950799f" providerId="ADAL" clId="{C874D7C9-BDCF-4448-A681-1B188F9BE784}" dt="2023-05-15T09:31:51.826" v="3707" actId="20577"/>
          <ac:spMkLst>
            <pc:docMk/>
            <pc:sldMk cId="3692182410" sldId="360"/>
            <ac:spMk id="2" creationId="{DCB862F5-20EB-46CB-B703-B9B5B9DA9245}"/>
          </ac:spMkLst>
        </pc:spChg>
        <pc:spChg chg="add del mod">
          <ac:chgData name="Bandara, Dilum (Data61, Eveleigh)" userId="7fa8ee33-8fdb-48f7-b772-d5ed5950799f" providerId="ADAL" clId="{C874D7C9-BDCF-4448-A681-1B188F9BE784}" dt="2023-05-14T21:22:57.546" v="743"/>
          <ac:spMkLst>
            <pc:docMk/>
            <pc:sldMk cId="3692182410" sldId="360"/>
            <ac:spMk id="3" creationId="{5276FB7D-8D70-0E4C-FA22-91EC4EA6F252}"/>
          </ac:spMkLst>
        </pc:spChg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3692182410" sldId="360"/>
            <ac:spMk id="3" creationId="{A3498F76-ABC0-D9C7-2919-F4CCE2F32654}"/>
          </ac:spMkLst>
        </pc:spChg>
        <pc:spChg chg="mod">
          <ac:chgData name="Bandara, Dilum (Data61, Eveleigh)" userId="7fa8ee33-8fdb-48f7-b772-d5ed5950799f" providerId="ADAL" clId="{C874D7C9-BDCF-4448-A681-1B188F9BE784}" dt="2023-05-15T09:34:56.177" v="3872" actId="1038"/>
          <ac:spMkLst>
            <pc:docMk/>
            <pc:sldMk cId="3692182410" sldId="360"/>
            <ac:spMk id="199" creationId="{41D62BA8-F5E4-49C8-93AE-FA07D551BA51}"/>
          </ac:spMkLst>
        </pc:spChg>
      </pc:sldChg>
      <pc:sldChg chg="addSp delSp modSp add mod modNotesTx">
        <pc:chgData name="Bandara, Dilum (Data61, Eveleigh)" userId="7fa8ee33-8fdb-48f7-b772-d5ed5950799f" providerId="ADAL" clId="{C874D7C9-BDCF-4448-A681-1B188F9BE784}" dt="2023-05-15T09:29:53.121" v="3700" actId="478"/>
        <pc:sldMkLst>
          <pc:docMk/>
          <pc:sldMk cId="719635300" sldId="361"/>
        </pc:sldMkLst>
        <pc:spChg chg="mod">
          <ac:chgData name="Bandara, Dilum (Data61, Eveleigh)" userId="7fa8ee33-8fdb-48f7-b772-d5ed5950799f" providerId="ADAL" clId="{C874D7C9-BDCF-4448-A681-1B188F9BE784}" dt="2023-05-14T21:22:55.221" v="742"/>
          <ac:spMkLst>
            <pc:docMk/>
            <pc:sldMk cId="719635300" sldId="361"/>
            <ac:spMk id="2" creationId="{DCB862F5-20EB-46CB-B703-B9B5B9DA9245}"/>
          </ac:spMkLst>
        </pc:spChg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719635300" sldId="361"/>
            <ac:spMk id="3" creationId="{30D5A773-A851-6167-CB71-E17727B14CB2}"/>
          </ac:spMkLst>
        </pc:spChg>
        <pc:spChg chg="add del mod">
          <ac:chgData name="Bandara, Dilum (Data61, Eveleigh)" userId="7fa8ee33-8fdb-48f7-b772-d5ed5950799f" providerId="ADAL" clId="{C874D7C9-BDCF-4448-A681-1B188F9BE784}" dt="2023-05-14T21:22:53.793" v="741"/>
          <ac:spMkLst>
            <pc:docMk/>
            <pc:sldMk cId="719635300" sldId="361"/>
            <ac:spMk id="3" creationId="{30F2CF2C-6A4D-0533-2517-3F29764BAFD7}"/>
          </ac:spMkLst>
        </pc:spChg>
        <pc:spChg chg="add del mod">
          <ac:chgData name="Bandara, Dilum (Data61, Eveleigh)" userId="7fa8ee33-8fdb-48f7-b772-d5ed5950799f" providerId="ADAL" clId="{C874D7C9-BDCF-4448-A681-1B188F9BE784}" dt="2023-05-14T21:22:55.221" v="742"/>
          <ac:spMkLst>
            <pc:docMk/>
            <pc:sldMk cId="719635300" sldId="361"/>
            <ac:spMk id="4" creationId="{091EE121-1079-19C7-11CA-CF75FF82F4CD}"/>
          </ac:spMkLst>
        </pc:spChg>
        <pc:spChg chg="add del mod">
          <ac:chgData name="Bandara, Dilum (Data61, Eveleigh)" userId="7fa8ee33-8fdb-48f7-b772-d5ed5950799f" providerId="ADAL" clId="{C874D7C9-BDCF-4448-A681-1B188F9BE784}" dt="2023-05-15T09:29:53.121" v="3700" actId="478"/>
          <ac:spMkLst>
            <pc:docMk/>
            <pc:sldMk cId="719635300" sldId="361"/>
            <ac:spMk id="5" creationId="{EA0B3F31-1191-E3B3-430A-9FC0F102F176}"/>
          </ac:spMkLst>
        </pc:spChg>
        <pc:spChg chg="add del mod">
          <ac:chgData name="Bandara, Dilum (Data61, Eveleigh)" userId="7fa8ee33-8fdb-48f7-b772-d5ed5950799f" providerId="ADAL" clId="{C874D7C9-BDCF-4448-A681-1B188F9BE784}" dt="2023-05-15T09:29:53.121" v="3700" actId="478"/>
          <ac:spMkLst>
            <pc:docMk/>
            <pc:sldMk cId="719635300" sldId="361"/>
            <ac:spMk id="6" creationId="{B092D462-0F72-DE68-A61E-505234C7395D}"/>
          </ac:spMkLst>
        </pc:spChg>
        <pc:spChg chg="mod">
          <ac:chgData name="Bandara, Dilum (Data61, Eveleigh)" userId="7fa8ee33-8fdb-48f7-b772-d5ed5950799f" providerId="ADAL" clId="{C874D7C9-BDCF-4448-A681-1B188F9BE784}" dt="2023-05-15T09:29:41.124" v="3697" actId="207"/>
          <ac:spMkLst>
            <pc:docMk/>
            <pc:sldMk cId="719635300" sldId="361"/>
            <ac:spMk id="39" creationId="{29AF0539-473A-4591-A435-44F4E4491369}"/>
          </ac:spMkLst>
        </pc:spChg>
        <pc:spChg chg="mod">
          <ac:chgData name="Bandara, Dilum (Data61, Eveleigh)" userId="7fa8ee33-8fdb-48f7-b772-d5ed5950799f" providerId="ADAL" clId="{C874D7C9-BDCF-4448-A681-1B188F9BE784}" dt="2023-05-15T09:29:11.256" v="3691" actId="207"/>
          <ac:spMkLst>
            <pc:docMk/>
            <pc:sldMk cId="719635300" sldId="361"/>
            <ac:spMk id="45" creationId="{30BA0DAE-696D-4C40-8BB6-BCEC5832AE12}"/>
          </ac:spMkLst>
        </pc:spChg>
        <pc:spChg chg="mod">
          <ac:chgData name="Bandara, Dilum (Data61, Eveleigh)" userId="7fa8ee33-8fdb-48f7-b772-d5ed5950799f" providerId="ADAL" clId="{C874D7C9-BDCF-4448-A681-1B188F9BE784}" dt="2023-05-15T09:29:05.357" v="3689" actId="207"/>
          <ac:spMkLst>
            <pc:docMk/>
            <pc:sldMk cId="719635300" sldId="361"/>
            <ac:spMk id="46" creationId="{A1C7474F-C834-401D-A038-0FCB4D734FB3}"/>
          </ac:spMkLst>
        </pc:spChg>
        <pc:spChg chg="mod">
          <ac:chgData name="Bandara, Dilum (Data61, Eveleigh)" userId="7fa8ee33-8fdb-48f7-b772-d5ed5950799f" providerId="ADAL" clId="{C874D7C9-BDCF-4448-A681-1B188F9BE784}" dt="2023-05-15T09:29:27.460" v="3695" actId="20577"/>
          <ac:spMkLst>
            <pc:docMk/>
            <pc:sldMk cId="719635300" sldId="361"/>
            <ac:spMk id="47" creationId="{E6A4F54C-0D4C-4AE0-9531-6663ABE218FF}"/>
          </ac:spMkLst>
        </pc:spChg>
        <pc:spChg chg="mod">
          <ac:chgData name="Bandara, Dilum (Data61, Eveleigh)" userId="7fa8ee33-8fdb-48f7-b772-d5ed5950799f" providerId="ADAL" clId="{C874D7C9-BDCF-4448-A681-1B188F9BE784}" dt="2023-05-15T09:29:08.586" v="3690" actId="207"/>
          <ac:spMkLst>
            <pc:docMk/>
            <pc:sldMk cId="719635300" sldId="361"/>
            <ac:spMk id="48" creationId="{5ED64625-FA29-4F83-BF83-D7B237B38787}"/>
          </ac:spMkLst>
        </pc:spChg>
        <pc:spChg chg="mod">
          <ac:chgData name="Bandara, Dilum (Data61, Eveleigh)" userId="7fa8ee33-8fdb-48f7-b772-d5ed5950799f" providerId="ADAL" clId="{C874D7C9-BDCF-4448-A681-1B188F9BE784}" dt="2023-05-15T09:29:47.909" v="3699" actId="207"/>
          <ac:spMkLst>
            <pc:docMk/>
            <pc:sldMk cId="719635300" sldId="361"/>
            <ac:spMk id="51" creationId="{3ED4C8D0-DD09-4C34-AFE5-895E3E539F1E}"/>
          </ac:spMkLst>
        </pc:spChg>
        <pc:spChg chg="mod">
          <ac:chgData name="Bandara, Dilum (Data61, Eveleigh)" userId="7fa8ee33-8fdb-48f7-b772-d5ed5950799f" providerId="ADAL" clId="{C874D7C9-BDCF-4448-A681-1B188F9BE784}" dt="2023-05-15T09:29:44.240" v="3698" actId="207"/>
          <ac:spMkLst>
            <pc:docMk/>
            <pc:sldMk cId="719635300" sldId="361"/>
            <ac:spMk id="57" creationId="{C7A69F67-BEB7-4781-ACED-CA53329B61E7}"/>
          </ac:spMkLst>
        </pc:spChg>
        <pc:spChg chg="mod">
          <ac:chgData name="Bandara, Dilum (Data61, Eveleigh)" userId="7fa8ee33-8fdb-48f7-b772-d5ed5950799f" providerId="ADAL" clId="{C874D7C9-BDCF-4448-A681-1B188F9BE784}" dt="2023-05-15T09:29:37.826" v="3696" actId="207"/>
          <ac:spMkLst>
            <pc:docMk/>
            <pc:sldMk cId="719635300" sldId="361"/>
            <ac:spMk id="193" creationId="{4937B92A-0DF8-437A-8143-5F7CD3842277}"/>
          </ac:spMkLst>
        </pc:spChg>
        <pc:spChg chg="mod">
          <ac:chgData name="Bandara, Dilum (Data61, Eveleigh)" userId="7fa8ee33-8fdb-48f7-b772-d5ed5950799f" providerId="ADAL" clId="{C874D7C9-BDCF-4448-A681-1B188F9BE784}" dt="2023-05-15T09:29:14.792" v="3692" actId="207"/>
          <ac:spMkLst>
            <pc:docMk/>
            <pc:sldMk cId="719635300" sldId="361"/>
            <ac:spMk id="198" creationId="{FC2186E3-8082-4845-89AD-3E1132E05829}"/>
          </ac:spMkLst>
        </pc:spChg>
        <pc:spChg chg="mod">
          <ac:chgData name="Bandara, Dilum (Data61, Eveleigh)" userId="7fa8ee33-8fdb-48f7-b772-d5ed5950799f" providerId="ADAL" clId="{C874D7C9-BDCF-4448-A681-1B188F9BE784}" dt="2023-05-15T09:25:40.964" v="3635" actId="1037"/>
          <ac:spMkLst>
            <pc:docMk/>
            <pc:sldMk cId="719635300" sldId="361"/>
            <ac:spMk id="199" creationId="{41D62BA8-F5E4-49C8-93AE-FA07D551BA51}"/>
          </ac:spMkLst>
        </pc:spChg>
        <pc:cxnChg chg="mod">
          <ac:chgData name="Bandara, Dilum (Data61, Eveleigh)" userId="7fa8ee33-8fdb-48f7-b772-d5ed5950799f" providerId="ADAL" clId="{C874D7C9-BDCF-4448-A681-1B188F9BE784}" dt="2023-05-15T09:27:19.414" v="3685" actId="14100"/>
          <ac:cxnSpMkLst>
            <pc:docMk/>
            <pc:sldMk cId="719635300" sldId="361"/>
            <ac:cxnSpMk id="40" creationId="{FEC6B741-2ED3-4606-B5CC-88E005F5AA23}"/>
          </ac:cxnSpMkLst>
        </pc:cxnChg>
      </pc:sldChg>
      <pc:sldChg chg="addSp delSp modSp add mod modNotesTx">
        <pc:chgData name="Bandara, Dilum (Data61, Eveleigh)" userId="7fa8ee33-8fdb-48f7-b772-d5ed5950799f" providerId="ADAL" clId="{C874D7C9-BDCF-4448-A681-1B188F9BE784}" dt="2023-05-15T09:49:43.639" v="4319" actId="20577"/>
        <pc:sldMkLst>
          <pc:docMk/>
          <pc:sldMk cId="4128531629" sldId="362"/>
        </pc:sldMkLst>
        <pc:spChg chg="add del mod">
          <ac:chgData name="Bandara, Dilum (Data61, Eveleigh)" userId="7fa8ee33-8fdb-48f7-b772-d5ed5950799f" providerId="ADAL" clId="{C874D7C9-BDCF-4448-A681-1B188F9BE784}" dt="2023-05-14T21:23:07.785" v="746"/>
          <ac:spMkLst>
            <pc:docMk/>
            <pc:sldMk cId="4128531629" sldId="362"/>
            <ac:spMk id="2" creationId="{805F6A97-2D20-4935-2641-3308A576AAE1}"/>
          </ac:spMkLst>
        </pc:spChg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4128531629" sldId="362"/>
            <ac:spMk id="2" creationId="{CEAF92AD-F0D8-FAE7-5F36-14E874BECD2A}"/>
          </ac:spMkLst>
        </pc:spChg>
        <pc:spChg chg="add del mod">
          <ac:chgData name="Bandara, Dilum (Data61, Eveleigh)" userId="7fa8ee33-8fdb-48f7-b772-d5ed5950799f" providerId="ADAL" clId="{C874D7C9-BDCF-4448-A681-1B188F9BE784}" dt="2023-05-14T21:23:07.785" v="746"/>
          <ac:spMkLst>
            <pc:docMk/>
            <pc:sldMk cId="4128531629" sldId="362"/>
            <ac:spMk id="3" creationId="{CB5CE5B3-A9F0-9B4F-6FC3-CCA8EF760F2A}"/>
          </ac:spMkLst>
        </pc:spChg>
        <pc:spChg chg="mod">
          <ac:chgData name="Bandara, Dilum (Data61, Eveleigh)" userId="7fa8ee33-8fdb-48f7-b772-d5ed5950799f" providerId="ADAL" clId="{C874D7C9-BDCF-4448-A681-1B188F9BE784}" dt="2023-05-14T21:23:07.785" v="746"/>
          <ac:spMkLst>
            <pc:docMk/>
            <pc:sldMk cId="4128531629" sldId="362"/>
            <ac:spMk id="6" creationId="{42FA93C9-1A61-4D0D-8FE8-08C1F7A451E5}"/>
          </ac:spMkLst>
        </pc:spChg>
        <pc:spChg chg="mod">
          <ac:chgData name="Bandara, Dilum (Data61, Eveleigh)" userId="7fa8ee33-8fdb-48f7-b772-d5ed5950799f" providerId="ADAL" clId="{C874D7C9-BDCF-4448-A681-1B188F9BE784}" dt="2023-05-15T09:49:43.639" v="4319" actId="20577"/>
          <ac:spMkLst>
            <pc:docMk/>
            <pc:sldMk cId="4128531629" sldId="362"/>
            <ac:spMk id="7" creationId="{EF545587-D584-4FD9-ABB8-4C1F04A74B6C}"/>
          </ac:spMkLst>
        </pc:spChg>
      </pc:sldChg>
      <pc:sldChg chg="addSp delSp modSp add ord modNotesTx">
        <pc:chgData name="Bandara, Dilum (Data61, Eveleigh)" userId="7fa8ee33-8fdb-48f7-b772-d5ed5950799f" providerId="ADAL" clId="{C874D7C9-BDCF-4448-A681-1B188F9BE784}" dt="2023-05-15T10:01:03.958" v="4904" actId="20577"/>
        <pc:sldMkLst>
          <pc:docMk/>
          <pc:sldMk cId="2488299098" sldId="365"/>
        </pc:sldMkLst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2488299098" sldId="365"/>
            <ac:spMk id="2" creationId="{1678C2FB-A41D-7DD0-354E-7FDA9DF8E491}"/>
          </ac:spMkLst>
        </pc:spChg>
        <pc:spChg chg="add del mod">
          <ac:chgData name="Bandara, Dilum (Data61, Eveleigh)" userId="7fa8ee33-8fdb-48f7-b772-d5ed5950799f" providerId="ADAL" clId="{C874D7C9-BDCF-4448-A681-1B188F9BE784}" dt="2023-05-14T21:23:51.432" v="755"/>
          <ac:spMkLst>
            <pc:docMk/>
            <pc:sldMk cId="2488299098" sldId="365"/>
            <ac:spMk id="2" creationId="{D432A75C-653F-47C6-C005-5387D69A92CF}"/>
          </ac:spMkLst>
        </pc:spChg>
        <pc:spChg chg="add del mod">
          <ac:chgData name="Bandara, Dilum (Data61, Eveleigh)" userId="7fa8ee33-8fdb-48f7-b772-d5ed5950799f" providerId="ADAL" clId="{C874D7C9-BDCF-4448-A681-1B188F9BE784}" dt="2023-05-14T21:23:51.432" v="755"/>
          <ac:spMkLst>
            <pc:docMk/>
            <pc:sldMk cId="2488299098" sldId="365"/>
            <ac:spMk id="3" creationId="{E72A84BC-5251-8BD4-3F61-6D43F187881B}"/>
          </ac:spMkLst>
        </pc:spChg>
        <pc:spChg chg="mod">
          <ac:chgData name="Bandara, Dilum (Data61, Eveleigh)" userId="7fa8ee33-8fdb-48f7-b772-d5ed5950799f" providerId="ADAL" clId="{C874D7C9-BDCF-4448-A681-1B188F9BE784}" dt="2023-05-14T21:23:51.432" v="755"/>
          <ac:spMkLst>
            <pc:docMk/>
            <pc:sldMk cId="2488299098" sldId="365"/>
            <ac:spMk id="6" creationId="{1A1BC9C2-690C-4792-88EB-D6D580B10982}"/>
          </ac:spMkLst>
        </pc:spChg>
        <pc:spChg chg="mod">
          <ac:chgData name="Bandara, Dilum (Data61, Eveleigh)" userId="7fa8ee33-8fdb-48f7-b772-d5ed5950799f" providerId="ADAL" clId="{C874D7C9-BDCF-4448-A681-1B188F9BE784}" dt="2023-05-14T21:23:51.432" v="755"/>
          <ac:spMkLst>
            <pc:docMk/>
            <pc:sldMk cId="2488299098" sldId="365"/>
            <ac:spMk id="8" creationId="{14AD18C5-56D8-4B49-BFE6-0D60948C269C}"/>
          </ac:spMkLst>
        </pc:spChg>
      </pc:sldChg>
      <pc:sldChg chg="addSp delSp modSp add mod modNotesTx">
        <pc:chgData name="Bandara, Dilum (Data61, Eveleigh)" userId="7fa8ee33-8fdb-48f7-b772-d5ed5950799f" providerId="ADAL" clId="{C874D7C9-BDCF-4448-A681-1B188F9BE784}" dt="2023-05-15T09:54:33.975" v="4364" actId="20577"/>
        <pc:sldMkLst>
          <pc:docMk/>
          <pc:sldMk cId="4184060659" sldId="366"/>
        </pc:sldMkLst>
        <pc:spChg chg="mod">
          <ac:chgData name="Bandara, Dilum (Data61, Eveleigh)" userId="7fa8ee33-8fdb-48f7-b772-d5ed5950799f" providerId="ADAL" clId="{C874D7C9-BDCF-4448-A681-1B188F9BE784}" dt="2023-05-14T21:23:25.912" v="752"/>
          <ac:spMkLst>
            <pc:docMk/>
            <pc:sldMk cId="4184060659" sldId="366"/>
            <ac:spMk id="2" creationId="{0AA4180A-D921-431D-BE0A-635E437120EA}"/>
          </ac:spMkLst>
        </pc:spChg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4184060659" sldId="366"/>
            <ac:spMk id="3" creationId="{71568430-03CA-7781-63AD-0E30114DC460}"/>
          </ac:spMkLst>
        </pc:spChg>
        <pc:spChg chg="add del mod">
          <ac:chgData name="Bandara, Dilum (Data61, Eveleigh)" userId="7fa8ee33-8fdb-48f7-b772-d5ed5950799f" providerId="ADAL" clId="{C874D7C9-BDCF-4448-A681-1B188F9BE784}" dt="2023-05-14T21:23:25.912" v="752"/>
          <ac:spMkLst>
            <pc:docMk/>
            <pc:sldMk cId="4184060659" sldId="366"/>
            <ac:spMk id="3" creationId="{B2A46763-1F7C-524D-C49C-D1C7B6AAD0C3}"/>
          </ac:spMkLst>
        </pc:spChg>
        <pc:spChg chg="add del mod">
          <ac:chgData name="Bandara, Dilum (Data61, Eveleigh)" userId="7fa8ee33-8fdb-48f7-b772-d5ed5950799f" providerId="ADAL" clId="{C874D7C9-BDCF-4448-A681-1B188F9BE784}" dt="2023-05-14T21:23:25.912" v="752"/>
          <ac:spMkLst>
            <pc:docMk/>
            <pc:sldMk cId="4184060659" sldId="366"/>
            <ac:spMk id="4" creationId="{A247422E-B906-1A45-31CB-A0825B3211C6}"/>
          </ac:spMkLst>
        </pc:spChg>
        <pc:spChg chg="mod">
          <ac:chgData name="Bandara, Dilum (Data61, Eveleigh)" userId="7fa8ee33-8fdb-48f7-b772-d5ed5950799f" providerId="ADAL" clId="{C874D7C9-BDCF-4448-A681-1B188F9BE784}" dt="2023-05-14T21:23:25.912" v="752"/>
          <ac:spMkLst>
            <pc:docMk/>
            <pc:sldMk cId="4184060659" sldId="366"/>
            <ac:spMk id="9" creationId="{617BD589-0504-4D31-A5BF-F4247AFA3596}"/>
          </ac:spMkLst>
        </pc:spChg>
        <pc:spChg chg="mod">
          <ac:chgData name="Bandara, Dilum (Data61, Eveleigh)" userId="7fa8ee33-8fdb-48f7-b772-d5ed5950799f" providerId="ADAL" clId="{C874D7C9-BDCF-4448-A681-1B188F9BE784}" dt="2023-05-15T09:50:52.121" v="4328" actId="1076"/>
          <ac:spMkLst>
            <pc:docMk/>
            <pc:sldMk cId="4184060659" sldId="366"/>
            <ac:spMk id="35" creationId="{A9DE7B4B-60F0-48C1-928E-4178CE437897}"/>
          </ac:spMkLst>
        </pc:spChg>
        <pc:picChg chg="mod">
          <ac:chgData name="Bandara, Dilum (Data61, Eveleigh)" userId="7fa8ee33-8fdb-48f7-b772-d5ed5950799f" providerId="ADAL" clId="{C874D7C9-BDCF-4448-A681-1B188F9BE784}" dt="2023-05-15T09:50:51.853" v="4327" actId="1076"/>
          <ac:picMkLst>
            <pc:docMk/>
            <pc:sldMk cId="4184060659" sldId="366"/>
            <ac:picMk id="33" creationId="{FC107520-E236-4CA7-B672-335D12F7ED05}"/>
          </ac:picMkLst>
        </pc:picChg>
        <pc:cxnChg chg="mod">
          <ac:chgData name="Bandara, Dilum (Data61, Eveleigh)" userId="7fa8ee33-8fdb-48f7-b772-d5ed5950799f" providerId="ADAL" clId="{C874D7C9-BDCF-4448-A681-1B188F9BE784}" dt="2023-05-15T09:52:06.100" v="4329"/>
          <ac:cxnSpMkLst>
            <pc:docMk/>
            <pc:sldMk cId="4184060659" sldId="366"/>
            <ac:cxnSpMk id="53" creationId="{D9C689BA-F080-40D3-8F56-F57622F31F93}"/>
          </ac:cxnSpMkLst>
        </pc:cxnChg>
      </pc:sldChg>
      <pc:sldChg chg="addSp delSp modSp add mod modNotesTx">
        <pc:chgData name="Bandara, Dilum (Data61, Eveleigh)" userId="7fa8ee33-8fdb-48f7-b772-d5ed5950799f" providerId="ADAL" clId="{C874D7C9-BDCF-4448-A681-1B188F9BE784}" dt="2023-05-15T09:57:53.082" v="4656" actId="20577"/>
        <pc:sldMkLst>
          <pc:docMk/>
          <pc:sldMk cId="2315601565" sldId="367"/>
        </pc:sldMkLst>
        <pc:spChg chg="mod">
          <ac:chgData name="Bandara, Dilum (Data61, Eveleigh)" userId="7fa8ee33-8fdb-48f7-b772-d5ed5950799f" providerId="ADAL" clId="{C874D7C9-BDCF-4448-A681-1B188F9BE784}" dt="2023-05-14T21:23:29.947" v="753"/>
          <ac:spMkLst>
            <pc:docMk/>
            <pc:sldMk cId="2315601565" sldId="367"/>
            <ac:spMk id="2" creationId="{863F5CD4-A6C5-44E9-84CD-BFA275AE144E}"/>
          </ac:spMkLst>
        </pc:spChg>
        <pc:spChg chg="add del mod">
          <ac:chgData name="Bandara, Dilum (Data61, Eveleigh)" userId="7fa8ee33-8fdb-48f7-b772-d5ed5950799f" providerId="ADAL" clId="{C874D7C9-BDCF-4448-A681-1B188F9BE784}" dt="2023-05-14T21:23:29.947" v="753"/>
          <ac:spMkLst>
            <pc:docMk/>
            <pc:sldMk cId="2315601565" sldId="367"/>
            <ac:spMk id="3" creationId="{22A7F189-6FD4-2AD7-CF14-BAA36BE39E6E}"/>
          </ac:spMkLst>
        </pc:spChg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2315601565" sldId="367"/>
            <ac:spMk id="3" creationId="{AF96DFED-7DAC-1971-9353-3A3C64C1E560}"/>
          </ac:spMkLst>
        </pc:spChg>
        <pc:spChg chg="add del mod">
          <ac:chgData name="Bandara, Dilum (Data61, Eveleigh)" userId="7fa8ee33-8fdb-48f7-b772-d5ed5950799f" providerId="ADAL" clId="{C874D7C9-BDCF-4448-A681-1B188F9BE784}" dt="2023-05-14T21:23:29.947" v="753"/>
          <ac:spMkLst>
            <pc:docMk/>
            <pc:sldMk cId="2315601565" sldId="367"/>
            <ac:spMk id="4" creationId="{1C9517C1-000B-6D0B-7711-6F88172E6B41}"/>
          </ac:spMkLst>
        </pc:spChg>
        <pc:spChg chg="add del mod">
          <ac:chgData name="Bandara, Dilum (Data61, Eveleigh)" userId="7fa8ee33-8fdb-48f7-b772-d5ed5950799f" providerId="ADAL" clId="{C874D7C9-BDCF-4448-A681-1B188F9BE784}" dt="2023-05-14T22:13:17.838" v="1727" actId="478"/>
          <ac:spMkLst>
            <pc:docMk/>
            <pc:sldMk cId="2315601565" sldId="367"/>
            <ac:spMk id="5" creationId="{8F0E3562-DDB6-9A03-5DBD-FA18A72EC62E}"/>
          </ac:spMkLst>
        </pc:spChg>
        <pc:spChg chg="mod">
          <ac:chgData name="Bandara, Dilum (Data61, Eveleigh)" userId="7fa8ee33-8fdb-48f7-b772-d5ed5950799f" providerId="ADAL" clId="{C874D7C9-BDCF-4448-A681-1B188F9BE784}" dt="2023-05-14T21:23:37.515" v="754" actId="14100"/>
          <ac:spMkLst>
            <pc:docMk/>
            <pc:sldMk cId="2315601565" sldId="367"/>
            <ac:spMk id="7" creationId="{59F77303-9CAF-42E9-B155-CCA24BBCEB1D}"/>
          </ac:spMkLst>
        </pc:spChg>
        <pc:spChg chg="mod">
          <ac:chgData name="Bandara, Dilum (Data61, Eveleigh)" userId="7fa8ee33-8fdb-48f7-b772-d5ed5950799f" providerId="ADAL" clId="{C874D7C9-BDCF-4448-A681-1B188F9BE784}" dt="2023-05-14T22:14:01.093" v="1728"/>
          <ac:spMkLst>
            <pc:docMk/>
            <pc:sldMk cId="2315601565" sldId="367"/>
            <ac:spMk id="8" creationId="{8F92E5A1-2A7C-39A4-64F8-851D711BE95F}"/>
          </ac:spMkLst>
        </pc:spChg>
        <pc:spChg chg="mod">
          <ac:chgData name="Bandara, Dilum (Data61, Eveleigh)" userId="7fa8ee33-8fdb-48f7-b772-d5ed5950799f" providerId="ADAL" clId="{C874D7C9-BDCF-4448-A681-1B188F9BE784}" dt="2023-05-14T22:14:01.093" v="1728"/>
          <ac:spMkLst>
            <pc:docMk/>
            <pc:sldMk cId="2315601565" sldId="367"/>
            <ac:spMk id="9" creationId="{F139DF2F-BBA0-70C9-A753-445C94DF4662}"/>
          </ac:spMkLst>
        </pc:spChg>
        <pc:spChg chg="mod">
          <ac:chgData name="Bandara, Dilum (Data61, Eveleigh)" userId="7fa8ee33-8fdb-48f7-b772-d5ed5950799f" providerId="ADAL" clId="{C874D7C9-BDCF-4448-A681-1B188F9BE784}" dt="2023-05-14T22:14:01.093" v="1728"/>
          <ac:spMkLst>
            <pc:docMk/>
            <pc:sldMk cId="2315601565" sldId="367"/>
            <ac:spMk id="10" creationId="{7B4DFEE4-B542-CA4F-92A1-24A63CA9AA6D}"/>
          </ac:spMkLst>
        </pc:spChg>
        <pc:spChg chg="mod">
          <ac:chgData name="Bandara, Dilum (Data61, Eveleigh)" userId="7fa8ee33-8fdb-48f7-b772-d5ed5950799f" providerId="ADAL" clId="{C874D7C9-BDCF-4448-A681-1B188F9BE784}" dt="2023-05-14T22:14:01.093" v="1728"/>
          <ac:spMkLst>
            <pc:docMk/>
            <pc:sldMk cId="2315601565" sldId="367"/>
            <ac:spMk id="12" creationId="{ECB256CC-99EE-62C4-DE58-841913E83AB5}"/>
          </ac:spMkLst>
        </pc:spChg>
        <pc:spChg chg="mod">
          <ac:chgData name="Bandara, Dilum (Data61, Eveleigh)" userId="7fa8ee33-8fdb-48f7-b772-d5ed5950799f" providerId="ADAL" clId="{C874D7C9-BDCF-4448-A681-1B188F9BE784}" dt="2023-05-14T22:14:01.093" v="1728"/>
          <ac:spMkLst>
            <pc:docMk/>
            <pc:sldMk cId="2315601565" sldId="367"/>
            <ac:spMk id="13" creationId="{0BDA0B9F-9F88-A2DA-685F-BD513C7649A8}"/>
          </ac:spMkLst>
        </pc:spChg>
        <pc:spChg chg="mod">
          <ac:chgData name="Bandara, Dilum (Data61, Eveleigh)" userId="7fa8ee33-8fdb-48f7-b772-d5ed5950799f" providerId="ADAL" clId="{C874D7C9-BDCF-4448-A681-1B188F9BE784}" dt="2023-05-14T22:14:01.093" v="1728"/>
          <ac:spMkLst>
            <pc:docMk/>
            <pc:sldMk cId="2315601565" sldId="367"/>
            <ac:spMk id="15" creationId="{8168A35B-4753-055A-3E99-C60E6AC069A4}"/>
          </ac:spMkLst>
        </pc:spChg>
        <pc:spChg chg="mod">
          <ac:chgData name="Bandara, Dilum (Data61, Eveleigh)" userId="7fa8ee33-8fdb-48f7-b772-d5ed5950799f" providerId="ADAL" clId="{C874D7C9-BDCF-4448-A681-1B188F9BE784}" dt="2023-05-14T22:14:01.093" v="1728"/>
          <ac:spMkLst>
            <pc:docMk/>
            <pc:sldMk cId="2315601565" sldId="367"/>
            <ac:spMk id="16" creationId="{152759A2-56F1-0E67-CE82-61C8C586849A}"/>
          </ac:spMkLst>
        </pc:spChg>
        <pc:spChg chg="mod">
          <ac:chgData name="Bandara, Dilum (Data61, Eveleigh)" userId="7fa8ee33-8fdb-48f7-b772-d5ed5950799f" providerId="ADAL" clId="{C874D7C9-BDCF-4448-A681-1B188F9BE784}" dt="2023-05-14T22:14:01.093" v="1728"/>
          <ac:spMkLst>
            <pc:docMk/>
            <pc:sldMk cId="2315601565" sldId="367"/>
            <ac:spMk id="17" creationId="{4E159EDE-E2A4-4B32-0FAC-8160F3EAA6D8}"/>
          </ac:spMkLst>
        </pc:spChg>
        <pc:spChg chg="mod">
          <ac:chgData name="Bandara, Dilum (Data61, Eveleigh)" userId="7fa8ee33-8fdb-48f7-b772-d5ed5950799f" providerId="ADAL" clId="{C874D7C9-BDCF-4448-A681-1B188F9BE784}" dt="2023-05-14T22:14:01.093" v="1728"/>
          <ac:spMkLst>
            <pc:docMk/>
            <pc:sldMk cId="2315601565" sldId="367"/>
            <ac:spMk id="18" creationId="{7DFC797E-1223-0F1A-4F08-876BC7962049}"/>
          </ac:spMkLst>
        </pc:spChg>
        <pc:spChg chg="mod">
          <ac:chgData name="Bandara, Dilum (Data61, Eveleigh)" userId="7fa8ee33-8fdb-48f7-b772-d5ed5950799f" providerId="ADAL" clId="{C874D7C9-BDCF-4448-A681-1B188F9BE784}" dt="2023-05-14T22:14:01.093" v="1728"/>
          <ac:spMkLst>
            <pc:docMk/>
            <pc:sldMk cId="2315601565" sldId="367"/>
            <ac:spMk id="19" creationId="{AE0E4713-24D9-A780-54C4-1B70E292900D}"/>
          </ac:spMkLst>
        </pc:spChg>
        <pc:spChg chg="mod">
          <ac:chgData name="Bandara, Dilum (Data61, Eveleigh)" userId="7fa8ee33-8fdb-48f7-b772-d5ed5950799f" providerId="ADAL" clId="{C874D7C9-BDCF-4448-A681-1B188F9BE784}" dt="2023-05-14T22:14:01.093" v="1728"/>
          <ac:spMkLst>
            <pc:docMk/>
            <pc:sldMk cId="2315601565" sldId="367"/>
            <ac:spMk id="20" creationId="{9272F3DB-D151-6EEF-B61C-2BB6CDBDB406}"/>
          </ac:spMkLst>
        </pc:spChg>
        <pc:spChg chg="mod">
          <ac:chgData name="Bandara, Dilum (Data61, Eveleigh)" userId="7fa8ee33-8fdb-48f7-b772-d5ed5950799f" providerId="ADAL" clId="{C874D7C9-BDCF-4448-A681-1B188F9BE784}" dt="2023-05-14T22:14:01.093" v="1728"/>
          <ac:spMkLst>
            <pc:docMk/>
            <pc:sldMk cId="2315601565" sldId="367"/>
            <ac:spMk id="21" creationId="{DF54D142-2024-B9CB-B81C-74B6D511E3FC}"/>
          </ac:spMkLst>
        </pc:spChg>
        <pc:spChg chg="mod">
          <ac:chgData name="Bandara, Dilum (Data61, Eveleigh)" userId="7fa8ee33-8fdb-48f7-b772-d5ed5950799f" providerId="ADAL" clId="{C874D7C9-BDCF-4448-A681-1B188F9BE784}" dt="2023-05-14T22:14:01.093" v="1728"/>
          <ac:spMkLst>
            <pc:docMk/>
            <pc:sldMk cId="2315601565" sldId="367"/>
            <ac:spMk id="22" creationId="{5CFA76D7-EADC-37C2-4E2E-92413B574204}"/>
          </ac:spMkLst>
        </pc:spChg>
        <pc:spChg chg="mod">
          <ac:chgData name="Bandara, Dilum (Data61, Eveleigh)" userId="7fa8ee33-8fdb-48f7-b772-d5ed5950799f" providerId="ADAL" clId="{C874D7C9-BDCF-4448-A681-1B188F9BE784}" dt="2023-05-14T22:14:01.093" v="1728"/>
          <ac:spMkLst>
            <pc:docMk/>
            <pc:sldMk cId="2315601565" sldId="367"/>
            <ac:spMk id="23" creationId="{F43173E1-4FC6-35E0-42E1-EF307FA8A160}"/>
          </ac:spMkLst>
        </pc:spChg>
        <pc:spChg chg="add del mod">
          <ac:chgData name="Bandara, Dilum (Data61, Eveleigh)" userId="7fa8ee33-8fdb-48f7-b772-d5ed5950799f" providerId="ADAL" clId="{C874D7C9-BDCF-4448-A681-1B188F9BE784}" dt="2023-05-14T22:16:34.801" v="1742" actId="478"/>
          <ac:spMkLst>
            <pc:docMk/>
            <pc:sldMk cId="2315601565" sldId="367"/>
            <ac:spMk id="25" creationId="{0ABFF1E6-030D-625C-E5A8-5CF7F0A69C38}"/>
          </ac:spMkLst>
        </pc:spChg>
        <pc:spChg chg="add del mod">
          <ac:chgData name="Bandara, Dilum (Data61, Eveleigh)" userId="7fa8ee33-8fdb-48f7-b772-d5ed5950799f" providerId="ADAL" clId="{C874D7C9-BDCF-4448-A681-1B188F9BE784}" dt="2023-05-14T22:16:34.801" v="1742" actId="478"/>
          <ac:spMkLst>
            <pc:docMk/>
            <pc:sldMk cId="2315601565" sldId="367"/>
            <ac:spMk id="26" creationId="{2DD92D15-18A2-B2A2-CEEE-63A0D409D731}"/>
          </ac:spMkLst>
        </pc:spChg>
        <pc:spChg chg="add del mod">
          <ac:chgData name="Bandara, Dilum (Data61, Eveleigh)" userId="7fa8ee33-8fdb-48f7-b772-d5ed5950799f" providerId="ADAL" clId="{C874D7C9-BDCF-4448-A681-1B188F9BE784}" dt="2023-05-14T22:16:34.801" v="1742" actId="478"/>
          <ac:spMkLst>
            <pc:docMk/>
            <pc:sldMk cId="2315601565" sldId="367"/>
            <ac:spMk id="27" creationId="{7557FF2D-54BF-42F2-72C3-C053D451E062}"/>
          </ac:spMkLst>
        </pc:spChg>
        <pc:spChg chg="add del mod">
          <ac:chgData name="Bandara, Dilum (Data61, Eveleigh)" userId="7fa8ee33-8fdb-48f7-b772-d5ed5950799f" providerId="ADAL" clId="{C874D7C9-BDCF-4448-A681-1B188F9BE784}" dt="2023-05-14T22:17:40.052" v="1747" actId="478"/>
          <ac:spMkLst>
            <pc:docMk/>
            <pc:sldMk cId="2315601565" sldId="367"/>
            <ac:spMk id="28" creationId="{5012F3E1-A91A-DE7C-4826-1BDDF572F1DB}"/>
          </ac:spMkLst>
        </pc:spChg>
        <pc:spChg chg="add del mod">
          <ac:chgData name="Bandara, Dilum (Data61, Eveleigh)" userId="7fa8ee33-8fdb-48f7-b772-d5ed5950799f" providerId="ADAL" clId="{C874D7C9-BDCF-4448-A681-1B188F9BE784}" dt="2023-05-14T22:17:40.052" v="1747" actId="478"/>
          <ac:spMkLst>
            <pc:docMk/>
            <pc:sldMk cId="2315601565" sldId="367"/>
            <ac:spMk id="29" creationId="{E17D1137-CDFA-596B-DCBC-1007751CA920}"/>
          </ac:spMkLst>
        </pc:spChg>
        <pc:spChg chg="add del mod">
          <ac:chgData name="Bandara, Dilum (Data61, Eveleigh)" userId="7fa8ee33-8fdb-48f7-b772-d5ed5950799f" providerId="ADAL" clId="{C874D7C9-BDCF-4448-A681-1B188F9BE784}" dt="2023-05-14T22:17:40.052" v="1747" actId="478"/>
          <ac:spMkLst>
            <pc:docMk/>
            <pc:sldMk cId="2315601565" sldId="367"/>
            <ac:spMk id="30" creationId="{FF0C85F8-C5E0-4F54-5D38-6C9DE641CB12}"/>
          </ac:spMkLst>
        </pc:spChg>
        <pc:grpChg chg="add del mod">
          <ac:chgData name="Bandara, Dilum (Data61, Eveleigh)" userId="7fa8ee33-8fdb-48f7-b772-d5ed5950799f" providerId="ADAL" clId="{C874D7C9-BDCF-4448-A681-1B188F9BE784}" dt="2023-05-14T22:14:04.692" v="1729" actId="21"/>
          <ac:grpSpMkLst>
            <pc:docMk/>
            <pc:sldMk cId="2315601565" sldId="367"/>
            <ac:grpSpMk id="6" creationId="{9D53B44B-D928-AF33-9F44-BB8F96F17486}"/>
          </ac:grpSpMkLst>
        </pc:grpChg>
        <pc:grpChg chg="add del mod">
          <ac:chgData name="Bandara, Dilum (Data61, Eveleigh)" userId="7fa8ee33-8fdb-48f7-b772-d5ed5950799f" providerId="ADAL" clId="{C874D7C9-BDCF-4448-A681-1B188F9BE784}" dt="2023-05-14T22:14:04.692" v="1729" actId="21"/>
          <ac:grpSpMkLst>
            <pc:docMk/>
            <pc:sldMk cId="2315601565" sldId="367"/>
            <ac:grpSpMk id="14" creationId="{86DC6CD4-C02C-B43C-2588-E3170495FD2B}"/>
          </ac:grpSpMkLst>
        </pc:grpChg>
        <pc:graphicFrameChg chg="mod">
          <ac:chgData name="Bandara, Dilum (Data61, Eveleigh)" userId="7fa8ee33-8fdb-48f7-b772-d5ed5950799f" providerId="ADAL" clId="{C874D7C9-BDCF-4448-A681-1B188F9BE784}" dt="2023-05-14T22:18:59.748" v="1754" actId="207"/>
          <ac:graphicFrameMkLst>
            <pc:docMk/>
            <pc:sldMk cId="2315601565" sldId="367"/>
            <ac:graphicFrameMk id="11" creationId="{49ACA2A2-8591-41E3-8C28-04A67B154591}"/>
          </ac:graphicFrameMkLst>
        </pc:graphicFrameChg>
      </pc:sldChg>
      <pc:sldChg chg="addSp delSp modSp add mod ord modNotesTx">
        <pc:chgData name="Bandara, Dilum (Data61, Eveleigh)" userId="7fa8ee33-8fdb-48f7-b772-d5ed5950799f" providerId="ADAL" clId="{C874D7C9-BDCF-4448-A681-1B188F9BE784}" dt="2023-05-15T10:05:17.772" v="5234" actId="20578"/>
        <pc:sldMkLst>
          <pc:docMk/>
          <pc:sldMk cId="1980860171" sldId="370"/>
        </pc:sldMkLst>
        <pc:spChg chg="mod">
          <ac:chgData name="Bandara, Dilum (Data61, Eveleigh)" userId="7fa8ee33-8fdb-48f7-b772-d5ed5950799f" providerId="ADAL" clId="{C874D7C9-BDCF-4448-A681-1B188F9BE784}" dt="2023-05-15T10:03:04.378" v="4913" actId="11"/>
          <ac:spMkLst>
            <pc:docMk/>
            <pc:sldMk cId="1980860171" sldId="370"/>
            <ac:spMk id="2" creationId="{37FE0CA6-3B0A-413A-99CC-CB918A9DE8D4}"/>
          </ac:spMkLst>
        </pc:spChg>
        <pc:spChg chg="mod">
          <ac:chgData name="Bandara, Dilum (Data61, Eveleigh)" userId="7fa8ee33-8fdb-48f7-b772-d5ed5950799f" providerId="ADAL" clId="{C874D7C9-BDCF-4448-A681-1B188F9BE784}" dt="2023-05-14T21:26:41.356" v="791"/>
          <ac:spMkLst>
            <pc:docMk/>
            <pc:sldMk cId="1980860171" sldId="370"/>
            <ac:spMk id="3" creationId="{23BA08B9-41D7-47B9-9AB8-78C9C7F04F9B}"/>
          </ac:spMkLst>
        </pc:spChg>
        <pc:spChg chg="del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1980860171" sldId="370"/>
            <ac:spMk id="4" creationId="{2B1FBA72-7082-4CCA-A6D2-E497D958D472}"/>
          </ac:spMkLst>
        </pc:spChg>
        <pc:spChg chg="mod">
          <ac:chgData name="Bandara, Dilum (Data61, Eveleigh)" userId="7fa8ee33-8fdb-48f7-b772-d5ed5950799f" providerId="ADAL" clId="{C874D7C9-BDCF-4448-A681-1B188F9BE784}" dt="2023-05-14T21:26:41.356" v="791"/>
          <ac:spMkLst>
            <pc:docMk/>
            <pc:sldMk cId="1980860171" sldId="370"/>
            <ac:spMk id="5" creationId="{E646E974-D170-4001-AD07-D26954377C24}"/>
          </ac:spMkLst>
        </pc:spChg>
        <pc:spChg chg="mod">
          <ac:chgData name="Bandara, Dilum (Data61, Eveleigh)" userId="7fa8ee33-8fdb-48f7-b772-d5ed5950799f" providerId="ADAL" clId="{C874D7C9-BDCF-4448-A681-1B188F9BE784}" dt="2023-05-15T10:02:27.761" v="4908" actId="403"/>
          <ac:spMkLst>
            <pc:docMk/>
            <pc:sldMk cId="1980860171" sldId="370"/>
            <ac:spMk id="6" creationId="{434E3926-1918-457E-864E-14768CF8217C}"/>
          </ac:spMkLst>
        </pc:spChg>
        <pc:spChg chg="mod">
          <ac:chgData name="Bandara, Dilum (Data61, Eveleigh)" userId="7fa8ee33-8fdb-48f7-b772-d5ed5950799f" providerId="ADAL" clId="{C874D7C9-BDCF-4448-A681-1B188F9BE784}" dt="2023-05-15T10:02:35.555" v="4911" actId="14100"/>
          <ac:spMkLst>
            <pc:docMk/>
            <pc:sldMk cId="1980860171" sldId="370"/>
            <ac:spMk id="7" creationId="{FE2F17EA-C209-456B-998E-CB56229EA051}"/>
          </ac:spMkLst>
        </pc:spChg>
        <pc:spChg chg="mod">
          <ac:chgData name="Bandara, Dilum (Data61, Eveleigh)" userId="7fa8ee33-8fdb-48f7-b772-d5ed5950799f" providerId="ADAL" clId="{C874D7C9-BDCF-4448-A681-1B188F9BE784}" dt="2023-05-15T10:02:41.130" v="4912" actId="1036"/>
          <ac:spMkLst>
            <pc:docMk/>
            <pc:sldMk cId="1980860171" sldId="370"/>
            <ac:spMk id="8" creationId="{FA849B71-ADF7-49B8-87B6-B8288C299CFB}"/>
          </ac:spMkLst>
        </pc:spChg>
        <pc:spChg chg="mod">
          <ac:chgData name="Bandara, Dilum (Data61, Eveleigh)" userId="7fa8ee33-8fdb-48f7-b772-d5ed5950799f" providerId="ADAL" clId="{C874D7C9-BDCF-4448-A681-1B188F9BE784}" dt="2023-05-15T10:02:27.761" v="4908" actId="403"/>
          <ac:spMkLst>
            <pc:docMk/>
            <pc:sldMk cId="1980860171" sldId="370"/>
            <ac:spMk id="9" creationId="{C89155B8-665D-4AF1-83B4-06A691E59C7B}"/>
          </ac:spMkLst>
        </pc:spChg>
        <pc:spChg chg="add del mod">
          <ac:chgData name="Bandara, Dilum (Data61, Eveleigh)" userId="7fa8ee33-8fdb-48f7-b772-d5ed5950799f" providerId="ADAL" clId="{C874D7C9-BDCF-4448-A681-1B188F9BE784}" dt="2023-05-14T21:26:41.356" v="791"/>
          <ac:spMkLst>
            <pc:docMk/>
            <pc:sldMk cId="1980860171" sldId="370"/>
            <ac:spMk id="10" creationId="{B266D4B0-34C7-9507-A797-827234310276}"/>
          </ac:spMkLst>
        </pc:spChg>
        <pc:spChg chg="add del mod">
          <ac:chgData name="Bandara, Dilum (Data61, Eveleigh)" userId="7fa8ee33-8fdb-48f7-b772-d5ed5950799f" providerId="ADAL" clId="{C874D7C9-BDCF-4448-A681-1B188F9BE784}" dt="2023-05-14T21:26:41.356" v="791"/>
          <ac:spMkLst>
            <pc:docMk/>
            <pc:sldMk cId="1980860171" sldId="370"/>
            <ac:spMk id="11" creationId="{6F7C4159-C436-E794-3FAC-7039790A73C5}"/>
          </ac:spMkLst>
        </pc:spChg>
        <pc:spChg chg="add del mod">
          <ac:chgData name="Bandara, Dilum (Data61, Eveleigh)" userId="7fa8ee33-8fdb-48f7-b772-d5ed5950799f" providerId="ADAL" clId="{C874D7C9-BDCF-4448-A681-1B188F9BE784}" dt="2023-05-14T21:26:41.356" v="791"/>
          <ac:spMkLst>
            <pc:docMk/>
            <pc:sldMk cId="1980860171" sldId="370"/>
            <ac:spMk id="12" creationId="{4F63F797-DFA2-FC53-335C-C3D8234C66DF}"/>
          </ac:spMkLst>
        </pc:spChg>
        <pc:spChg chg="add del mod">
          <ac:chgData name="Bandara, Dilum (Data61, Eveleigh)" userId="7fa8ee33-8fdb-48f7-b772-d5ed5950799f" providerId="ADAL" clId="{C874D7C9-BDCF-4448-A681-1B188F9BE784}" dt="2023-05-14T21:26:41.356" v="791"/>
          <ac:spMkLst>
            <pc:docMk/>
            <pc:sldMk cId="1980860171" sldId="370"/>
            <ac:spMk id="13" creationId="{932B6873-6886-D9B5-954D-5741E1176A85}"/>
          </ac:spMkLst>
        </pc:spChg>
      </pc:sldChg>
      <pc:sldChg chg="addSp delSp modSp add mod modNotesTx">
        <pc:chgData name="Bandara, Dilum (Data61, Eveleigh)" userId="7fa8ee33-8fdb-48f7-b772-d5ed5950799f" providerId="ADAL" clId="{C874D7C9-BDCF-4448-A681-1B188F9BE784}" dt="2023-05-15T11:07:15.324" v="9711" actId="20577"/>
        <pc:sldMkLst>
          <pc:docMk/>
          <pc:sldMk cId="4099184953" sldId="371"/>
        </pc:sldMkLst>
        <pc:spChg chg="mod">
          <ac:chgData name="Bandara, Dilum (Data61, Eveleigh)" userId="7fa8ee33-8fdb-48f7-b772-d5ed5950799f" providerId="ADAL" clId="{C874D7C9-BDCF-4448-A681-1B188F9BE784}" dt="2023-05-15T10:51:37.006" v="8666"/>
          <ac:spMkLst>
            <pc:docMk/>
            <pc:sldMk cId="4099184953" sldId="371"/>
            <ac:spMk id="2" creationId="{5B592F80-FA0C-4863-9225-651F30A2A2AB}"/>
          </ac:spMkLst>
        </pc:spChg>
        <pc:spChg chg="mod">
          <ac:chgData name="Bandara, Dilum (Data61, Eveleigh)" userId="7fa8ee33-8fdb-48f7-b772-d5ed5950799f" providerId="ADAL" clId="{C874D7C9-BDCF-4448-A681-1B188F9BE784}" dt="2023-05-15T10:51:37.006" v="8666"/>
          <ac:spMkLst>
            <pc:docMk/>
            <pc:sldMk cId="4099184953" sldId="371"/>
            <ac:spMk id="3" creationId="{C4E1C189-48C5-47E1-91D6-E6FC81927951}"/>
          </ac:spMkLst>
        </pc:spChg>
        <pc:spChg chg="del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4099184953" sldId="371"/>
            <ac:spMk id="4" creationId="{9A9258C8-19BC-4A2B-982D-646E43870A11}"/>
          </ac:spMkLst>
        </pc:spChg>
        <pc:spChg chg="mod">
          <ac:chgData name="Bandara, Dilum (Data61, Eveleigh)" userId="7fa8ee33-8fdb-48f7-b772-d5ed5950799f" providerId="ADAL" clId="{C874D7C9-BDCF-4448-A681-1B188F9BE784}" dt="2023-05-15T10:51:37.006" v="8666"/>
          <ac:spMkLst>
            <pc:docMk/>
            <pc:sldMk cId="4099184953" sldId="371"/>
            <ac:spMk id="5" creationId="{48DFC14B-3540-4C7E-A3AF-F8A5A6BDA8F2}"/>
          </ac:spMkLst>
        </pc:spChg>
        <pc:spChg chg="add del mod">
          <ac:chgData name="Bandara, Dilum (Data61, Eveleigh)" userId="7fa8ee33-8fdb-48f7-b772-d5ed5950799f" providerId="ADAL" clId="{C874D7C9-BDCF-4448-A681-1B188F9BE784}" dt="2023-05-15T10:51:37.006" v="8666"/>
          <ac:spMkLst>
            <pc:docMk/>
            <pc:sldMk cId="4099184953" sldId="371"/>
            <ac:spMk id="7" creationId="{246568B6-7AB8-3E6E-5801-4AFBA32764D0}"/>
          </ac:spMkLst>
        </pc:spChg>
        <pc:spChg chg="mod">
          <ac:chgData name="Bandara, Dilum (Data61, Eveleigh)" userId="7fa8ee33-8fdb-48f7-b772-d5ed5950799f" providerId="ADAL" clId="{C874D7C9-BDCF-4448-A681-1B188F9BE784}" dt="2023-05-15T10:52:50.202" v="8701" actId="14100"/>
          <ac:spMkLst>
            <pc:docMk/>
            <pc:sldMk cId="4099184953" sldId="371"/>
            <ac:spMk id="8" creationId="{47FFB6E9-0DD9-4AF8-96A9-059ACDEEA544}"/>
          </ac:spMkLst>
        </pc:spChg>
        <pc:spChg chg="mod">
          <ac:chgData name="Bandara, Dilum (Data61, Eveleigh)" userId="7fa8ee33-8fdb-48f7-b772-d5ed5950799f" providerId="ADAL" clId="{C874D7C9-BDCF-4448-A681-1B188F9BE784}" dt="2023-05-15T10:52:50.202" v="8701" actId="14100"/>
          <ac:spMkLst>
            <pc:docMk/>
            <pc:sldMk cId="4099184953" sldId="371"/>
            <ac:spMk id="9" creationId="{99B2A952-605D-4369-9550-3C9A6365C50C}"/>
          </ac:spMkLst>
        </pc:spChg>
        <pc:spChg chg="mod">
          <ac:chgData name="Bandara, Dilum (Data61, Eveleigh)" userId="7fa8ee33-8fdb-48f7-b772-d5ed5950799f" providerId="ADAL" clId="{C874D7C9-BDCF-4448-A681-1B188F9BE784}" dt="2023-05-15T10:52:50.202" v="8701" actId="14100"/>
          <ac:spMkLst>
            <pc:docMk/>
            <pc:sldMk cId="4099184953" sldId="371"/>
            <ac:spMk id="10" creationId="{CA387ECF-E166-42C8-B96B-5562689B2475}"/>
          </ac:spMkLst>
        </pc:spChg>
        <pc:spChg chg="mod">
          <ac:chgData name="Bandara, Dilum (Data61, Eveleigh)" userId="7fa8ee33-8fdb-48f7-b772-d5ed5950799f" providerId="ADAL" clId="{C874D7C9-BDCF-4448-A681-1B188F9BE784}" dt="2023-05-15T10:52:50.202" v="8701" actId="14100"/>
          <ac:spMkLst>
            <pc:docMk/>
            <pc:sldMk cId="4099184953" sldId="371"/>
            <ac:spMk id="11" creationId="{74B2B7C5-CB9F-4046-B710-85AD6678F0D1}"/>
          </ac:spMkLst>
        </pc:spChg>
        <pc:spChg chg="mod">
          <ac:chgData name="Bandara, Dilum (Data61, Eveleigh)" userId="7fa8ee33-8fdb-48f7-b772-d5ed5950799f" providerId="ADAL" clId="{C874D7C9-BDCF-4448-A681-1B188F9BE784}" dt="2023-05-15T10:52:50.202" v="8701" actId="14100"/>
          <ac:spMkLst>
            <pc:docMk/>
            <pc:sldMk cId="4099184953" sldId="371"/>
            <ac:spMk id="12" creationId="{A7295C8A-533C-4D56-BC25-BDDB121E49AC}"/>
          </ac:spMkLst>
        </pc:spChg>
        <pc:spChg chg="add del mod">
          <ac:chgData name="Bandara, Dilum (Data61, Eveleigh)" userId="7fa8ee33-8fdb-48f7-b772-d5ed5950799f" providerId="ADAL" clId="{C874D7C9-BDCF-4448-A681-1B188F9BE784}" dt="2023-05-15T10:51:37.006" v="8666"/>
          <ac:spMkLst>
            <pc:docMk/>
            <pc:sldMk cId="4099184953" sldId="371"/>
            <ac:spMk id="13" creationId="{85378770-7E26-0CE8-2ED9-BA9B69C940CD}"/>
          </ac:spMkLst>
        </pc:spChg>
        <pc:spChg chg="add del mod">
          <ac:chgData name="Bandara, Dilum (Data61, Eveleigh)" userId="7fa8ee33-8fdb-48f7-b772-d5ed5950799f" providerId="ADAL" clId="{C874D7C9-BDCF-4448-A681-1B188F9BE784}" dt="2023-05-15T10:51:37.006" v="8666"/>
          <ac:spMkLst>
            <pc:docMk/>
            <pc:sldMk cId="4099184953" sldId="371"/>
            <ac:spMk id="14" creationId="{E31820B2-5571-E8FE-08E0-B055A2A275F0}"/>
          </ac:spMkLst>
        </pc:spChg>
        <pc:graphicFrameChg chg="mod modGraphic">
          <ac:chgData name="Bandara, Dilum (Data61, Eveleigh)" userId="7fa8ee33-8fdb-48f7-b772-d5ed5950799f" providerId="ADAL" clId="{C874D7C9-BDCF-4448-A681-1B188F9BE784}" dt="2023-05-15T10:52:16.993" v="8675" actId="167"/>
          <ac:graphicFrameMkLst>
            <pc:docMk/>
            <pc:sldMk cId="4099184953" sldId="371"/>
            <ac:graphicFrameMk id="6" creationId="{C2E6979F-A84A-4B74-8A98-9DAC14E0A9F1}"/>
          </ac:graphicFrameMkLst>
        </pc:graphicFrameChg>
      </pc:sldChg>
      <pc:sldChg chg="addSp delSp modSp add mod modAnim modNotesTx">
        <pc:chgData name="Bandara, Dilum (Data61, Eveleigh)" userId="7fa8ee33-8fdb-48f7-b772-d5ed5950799f" providerId="ADAL" clId="{C874D7C9-BDCF-4448-A681-1B188F9BE784}" dt="2023-05-22T05:47:37.116" v="9863" actId="14100"/>
        <pc:sldMkLst>
          <pc:docMk/>
          <pc:sldMk cId="722170616" sldId="372"/>
        </pc:sldMkLst>
        <pc:spChg chg="mod">
          <ac:chgData name="Bandara, Dilum (Data61, Eveleigh)" userId="7fa8ee33-8fdb-48f7-b772-d5ed5950799f" providerId="ADAL" clId="{C874D7C9-BDCF-4448-A681-1B188F9BE784}" dt="2023-05-14T21:23:00.591" v="745"/>
          <ac:spMkLst>
            <pc:docMk/>
            <pc:sldMk cId="722170616" sldId="372"/>
            <ac:spMk id="2" creationId="{6D0D4543-C66A-4C41-9E35-9F7921E261F2}"/>
          </ac:spMkLst>
        </pc:spChg>
        <pc:spChg chg="add del mod">
          <ac:chgData name="Bandara, Dilum (Data61, Eveleigh)" userId="7fa8ee33-8fdb-48f7-b772-d5ed5950799f" providerId="ADAL" clId="{C874D7C9-BDCF-4448-A681-1B188F9BE784}" dt="2023-05-14T21:23:00.591" v="745"/>
          <ac:spMkLst>
            <pc:docMk/>
            <pc:sldMk cId="722170616" sldId="372"/>
            <ac:spMk id="3" creationId="{8AC640A2-180B-EF5D-B93F-4ECB8DD08F40}"/>
          </ac:spMkLst>
        </pc:spChg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722170616" sldId="372"/>
            <ac:spMk id="3" creationId="{A439D104-4AB0-5AC7-3F02-4CA9C8580682}"/>
          </ac:spMkLst>
        </pc:spChg>
        <pc:spChg chg="add del mod">
          <ac:chgData name="Bandara, Dilum (Data61, Eveleigh)" userId="7fa8ee33-8fdb-48f7-b772-d5ed5950799f" providerId="ADAL" clId="{C874D7C9-BDCF-4448-A681-1B188F9BE784}" dt="2023-05-14T21:23:00.591" v="745"/>
          <ac:spMkLst>
            <pc:docMk/>
            <pc:sldMk cId="722170616" sldId="372"/>
            <ac:spMk id="4" creationId="{85077505-D06B-F224-3A1D-211B2F958F35}"/>
          </ac:spMkLst>
        </pc:spChg>
        <pc:spChg chg="add mod">
          <ac:chgData name="Bandara, Dilum (Data61, Eveleigh)" userId="7fa8ee33-8fdb-48f7-b772-d5ed5950799f" providerId="ADAL" clId="{C874D7C9-BDCF-4448-A681-1B188F9BE784}" dt="2023-05-15T09:42:36.542" v="4122" actId="164"/>
          <ac:spMkLst>
            <pc:docMk/>
            <pc:sldMk cId="722170616" sldId="372"/>
            <ac:spMk id="4" creationId="{89543440-D86D-178B-23D8-7B29486C51BE}"/>
          </ac:spMkLst>
        </pc:spChg>
        <pc:spChg chg="mod">
          <ac:chgData name="Bandara, Dilum (Data61, Eveleigh)" userId="7fa8ee33-8fdb-48f7-b772-d5ed5950799f" providerId="ADAL" clId="{C874D7C9-BDCF-4448-A681-1B188F9BE784}" dt="2023-05-15T09:40:35.673" v="4074" actId="27636"/>
          <ac:spMkLst>
            <pc:docMk/>
            <pc:sldMk cId="722170616" sldId="372"/>
            <ac:spMk id="5" creationId="{F4189059-E5B9-4472-B571-0B4598F3B562}"/>
          </ac:spMkLst>
        </pc:spChg>
        <pc:spChg chg="add mod">
          <ac:chgData name="Bandara, Dilum (Data61, Eveleigh)" userId="7fa8ee33-8fdb-48f7-b772-d5ed5950799f" providerId="ADAL" clId="{C874D7C9-BDCF-4448-A681-1B188F9BE784}" dt="2023-05-15T09:44:03.539" v="4138" actId="1037"/>
          <ac:spMkLst>
            <pc:docMk/>
            <pc:sldMk cId="722170616" sldId="372"/>
            <ac:spMk id="6" creationId="{E4623001-49B4-F4A3-C6FA-0881C26B4192}"/>
          </ac:spMkLst>
        </pc:spChg>
        <pc:spChg chg="add mod">
          <ac:chgData name="Bandara, Dilum (Data61, Eveleigh)" userId="7fa8ee33-8fdb-48f7-b772-d5ed5950799f" providerId="ADAL" clId="{C874D7C9-BDCF-4448-A681-1B188F9BE784}" dt="2023-05-15T09:43:50.859" v="4134" actId="14100"/>
          <ac:spMkLst>
            <pc:docMk/>
            <pc:sldMk cId="722170616" sldId="372"/>
            <ac:spMk id="7" creationId="{7C241801-9984-C2A1-EE99-80CBCD38F45C}"/>
          </ac:spMkLst>
        </pc:spChg>
        <pc:spChg chg="add mod">
          <ac:chgData name="Bandara, Dilum (Data61, Eveleigh)" userId="7fa8ee33-8fdb-48f7-b772-d5ed5950799f" providerId="ADAL" clId="{C874D7C9-BDCF-4448-A681-1B188F9BE784}" dt="2023-05-22T05:47:37.116" v="9863" actId="14100"/>
          <ac:spMkLst>
            <pc:docMk/>
            <pc:sldMk cId="722170616" sldId="372"/>
            <ac:spMk id="8" creationId="{A5438596-042E-B162-2D53-CA84F3876E3E}"/>
          </ac:spMkLst>
        </pc:spChg>
        <pc:grpChg chg="add mod">
          <ac:chgData name="Bandara, Dilum (Data61, Eveleigh)" userId="7fa8ee33-8fdb-48f7-b772-d5ed5950799f" providerId="ADAL" clId="{C874D7C9-BDCF-4448-A681-1B188F9BE784}" dt="2023-05-15T09:42:36.542" v="4122" actId="164"/>
          <ac:grpSpMkLst>
            <pc:docMk/>
            <pc:sldMk cId="722170616" sldId="372"/>
            <ac:grpSpMk id="9" creationId="{5D05E19F-3B3C-054D-CAFE-207076CC40C6}"/>
          </ac:grpSpMkLst>
        </pc:grpChg>
      </pc:sldChg>
      <pc:sldChg chg="addSp modSp mod modNotesTx">
        <pc:chgData name="Bandara, Dilum (Data61, Eveleigh)" userId="7fa8ee33-8fdb-48f7-b772-d5ed5950799f" providerId="ADAL" clId="{C874D7C9-BDCF-4448-A681-1B188F9BE784}" dt="2023-05-15T20:53:33.040" v="9729" actId="1035"/>
        <pc:sldMkLst>
          <pc:docMk/>
          <pc:sldMk cId="3997470111" sldId="374"/>
        </pc:sldMkLst>
        <pc:spChg chg="add mod">
          <ac:chgData name="Bandara, Dilum (Data61, Eveleigh)" userId="7fa8ee33-8fdb-48f7-b772-d5ed5950799f" providerId="ADAL" clId="{C874D7C9-BDCF-4448-A681-1B188F9BE784}" dt="2023-05-14T21:03:36.551" v="116" actId="113"/>
          <ac:spMkLst>
            <pc:docMk/>
            <pc:sldMk cId="3997470111" sldId="374"/>
            <ac:spMk id="3" creationId="{28375AC9-876F-EFDB-0EDD-402A67CB96E6}"/>
          </ac:spMkLst>
        </pc:spChg>
        <pc:spChg chg="mod">
          <ac:chgData name="Bandara, Dilum (Data61, Eveleigh)" userId="7fa8ee33-8fdb-48f7-b772-d5ed5950799f" providerId="ADAL" clId="{C874D7C9-BDCF-4448-A681-1B188F9BE784}" dt="2023-05-14T21:02:56.312" v="115" actId="14100"/>
          <ac:spMkLst>
            <pc:docMk/>
            <pc:sldMk cId="3997470111" sldId="374"/>
            <ac:spMk id="4" creationId="{C99371BB-9C33-4129-85DF-8AEA046330EB}"/>
          </ac:spMkLst>
        </pc:spChg>
        <pc:spChg chg="add mod">
          <ac:chgData name="Bandara, Dilum (Data61, Eveleigh)" userId="7fa8ee33-8fdb-48f7-b772-d5ed5950799f" providerId="ADAL" clId="{C874D7C9-BDCF-4448-A681-1B188F9BE784}" dt="2023-05-15T20:53:33.040" v="9729" actId="1035"/>
          <ac:spMkLst>
            <pc:docMk/>
            <pc:sldMk cId="3997470111" sldId="374"/>
            <ac:spMk id="5" creationId="{177FA33A-4CB1-549B-9FF3-A79807720E9D}"/>
          </ac:spMkLst>
        </pc:spChg>
      </pc:sldChg>
      <pc:sldChg chg="delSp modSp mod modNotesTx">
        <pc:chgData name="Bandara, Dilum (Data61, Eveleigh)" userId="7fa8ee33-8fdb-48f7-b772-d5ed5950799f" providerId="ADAL" clId="{C874D7C9-BDCF-4448-A681-1B188F9BE784}" dt="2023-05-15T08:06:58.463" v="1820"/>
        <pc:sldMkLst>
          <pc:docMk/>
          <pc:sldMk cId="1168863594" sldId="375"/>
        </pc:sldMkLst>
        <pc:spChg chg="del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1168863594" sldId="375"/>
            <ac:spMk id="2" creationId="{00000000-0000-0000-0000-000000000000}"/>
          </ac:spMkLst>
        </pc:spChg>
        <pc:graphicFrameChg chg="mod">
          <ac:chgData name="Bandara, Dilum (Data61, Eveleigh)" userId="7fa8ee33-8fdb-48f7-b772-d5ed5950799f" providerId="ADAL" clId="{C874D7C9-BDCF-4448-A681-1B188F9BE784}" dt="2023-05-14T21:03:50.398" v="118" actId="1035"/>
          <ac:graphicFrameMkLst>
            <pc:docMk/>
            <pc:sldMk cId="1168863594" sldId="375"/>
            <ac:graphicFrameMk id="12" creationId="{1956B525-7DAC-4EB3-96B8-D1CBA7A08534}"/>
          </ac:graphicFrameMkLst>
        </pc:graphicFrameChg>
      </pc:sldChg>
      <pc:sldChg chg="del">
        <pc:chgData name="Bandara, Dilum (Data61, Eveleigh)" userId="7fa8ee33-8fdb-48f7-b772-d5ed5950799f" providerId="ADAL" clId="{C874D7C9-BDCF-4448-A681-1B188F9BE784}" dt="2023-05-14T20:37:56.087" v="0" actId="2696"/>
        <pc:sldMkLst>
          <pc:docMk/>
          <pc:sldMk cId="543023358" sldId="376"/>
        </pc:sldMkLst>
      </pc:sldChg>
      <pc:sldChg chg="del">
        <pc:chgData name="Bandara, Dilum (Data61, Eveleigh)" userId="7fa8ee33-8fdb-48f7-b772-d5ed5950799f" providerId="ADAL" clId="{C874D7C9-BDCF-4448-A681-1B188F9BE784}" dt="2023-05-14T20:37:56.096" v="1" actId="2696"/>
        <pc:sldMkLst>
          <pc:docMk/>
          <pc:sldMk cId="237810423" sldId="378"/>
        </pc:sldMkLst>
      </pc:sldChg>
      <pc:sldChg chg="del">
        <pc:chgData name="Bandara, Dilum (Data61, Eveleigh)" userId="7fa8ee33-8fdb-48f7-b772-d5ed5950799f" providerId="ADAL" clId="{C874D7C9-BDCF-4448-A681-1B188F9BE784}" dt="2023-05-14T20:37:56.102" v="4" actId="2696"/>
        <pc:sldMkLst>
          <pc:docMk/>
          <pc:sldMk cId="2562088940" sldId="379"/>
        </pc:sldMkLst>
      </pc:sldChg>
      <pc:sldChg chg="del">
        <pc:chgData name="Bandara, Dilum (Data61, Eveleigh)" userId="7fa8ee33-8fdb-48f7-b772-d5ed5950799f" providerId="ADAL" clId="{C874D7C9-BDCF-4448-A681-1B188F9BE784}" dt="2023-05-14T20:37:56.115" v="5" actId="2696"/>
        <pc:sldMkLst>
          <pc:docMk/>
          <pc:sldMk cId="1114674688" sldId="380"/>
        </pc:sldMkLst>
      </pc:sldChg>
      <pc:sldChg chg="del">
        <pc:chgData name="Bandara, Dilum (Data61, Eveleigh)" userId="7fa8ee33-8fdb-48f7-b772-d5ed5950799f" providerId="ADAL" clId="{C874D7C9-BDCF-4448-A681-1B188F9BE784}" dt="2023-05-14T20:37:56.140" v="7" actId="2696"/>
        <pc:sldMkLst>
          <pc:docMk/>
          <pc:sldMk cId="173771641" sldId="381"/>
        </pc:sldMkLst>
      </pc:sldChg>
      <pc:sldChg chg="addSp delSp modSp add mod modClrScheme chgLayout modNotesTx">
        <pc:chgData name="Bandara, Dilum (Data61, Eveleigh)" userId="7fa8ee33-8fdb-48f7-b772-d5ed5950799f" providerId="ADAL" clId="{C874D7C9-BDCF-4448-A681-1B188F9BE784}" dt="2023-05-14T21:39:41.860" v="1170" actId="20577"/>
        <pc:sldMkLst>
          <pc:docMk/>
          <pc:sldMk cId="888832174" sldId="381"/>
        </pc:sldMkLst>
        <pc:spChg chg="add mod ord">
          <ac:chgData name="Bandara, Dilum (Data61, Eveleigh)" userId="7fa8ee33-8fdb-48f7-b772-d5ed5950799f" providerId="ADAL" clId="{C874D7C9-BDCF-4448-A681-1B188F9BE784}" dt="2023-05-14T20:40:05.001" v="48" actId="20577"/>
          <ac:spMkLst>
            <pc:docMk/>
            <pc:sldMk cId="888832174" sldId="381"/>
            <ac:spMk id="2" creationId="{4EFC603A-8B9A-95AC-1BDB-CDBF643DCD84}"/>
          </ac:spMkLst>
        </pc:spChg>
        <pc:spChg chg="del mod ord">
          <ac:chgData name="Bandara, Dilum (Data61, Eveleigh)" userId="7fa8ee33-8fdb-48f7-b772-d5ed5950799f" providerId="ADAL" clId="{C874D7C9-BDCF-4448-A681-1B188F9BE784}" dt="2023-05-14T20:39:57.472" v="41" actId="478"/>
          <ac:spMkLst>
            <pc:docMk/>
            <pc:sldMk cId="888832174" sldId="381"/>
            <ac:spMk id="3" creationId="{A0266EFB-F5D3-4BE1-A827-D6CEABF104B7}"/>
          </ac:spMkLst>
        </pc:spChg>
        <pc:spChg chg="del mod ord">
          <ac:chgData name="Bandara, Dilum (Data61, Eveleigh)" userId="7fa8ee33-8fdb-48f7-b772-d5ed5950799f" providerId="ADAL" clId="{C874D7C9-BDCF-4448-A681-1B188F9BE784}" dt="2023-05-14T20:39:53.652" v="39" actId="700"/>
          <ac:spMkLst>
            <pc:docMk/>
            <pc:sldMk cId="888832174" sldId="381"/>
            <ac:spMk id="4" creationId="{03ADABAF-41D3-4388-A81D-B134822D5ACA}"/>
          </ac:spMkLst>
        </pc:spChg>
      </pc:sldChg>
      <pc:sldChg chg="addSp delSp modSp add mod modClrScheme chgLayout modNotesTx">
        <pc:chgData name="Bandara, Dilum (Data61, Eveleigh)" userId="7fa8ee33-8fdb-48f7-b772-d5ed5950799f" providerId="ADAL" clId="{C874D7C9-BDCF-4448-A681-1B188F9BE784}" dt="2023-05-15T08:46:16.035" v="3153" actId="20577"/>
        <pc:sldMkLst>
          <pc:docMk/>
          <pc:sldMk cId="1434236180" sldId="382"/>
        </pc:sldMkLst>
        <pc:spChg chg="add del mod ord">
          <ac:chgData name="Bandara, Dilum (Data61, Eveleigh)" userId="7fa8ee33-8fdb-48f7-b772-d5ed5950799f" providerId="ADAL" clId="{C874D7C9-BDCF-4448-A681-1B188F9BE784}" dt="2023-05-14T20:40:36.590" v="50" actId="700"/>
          <ac:spMkLst>
            <pc:docMk/>
            <pc:sldMk cId="1434236180" sldId="382"/>
            <ac:spMk id="2" creationId="{89E6C64C-7D57-CE3E-CF75-84B440E31328}"/>
          </ac:spMkLst>
        </pc:spChg>
        <pc:spChg chg="del mod ord">
          <ac:chgData name="Bandara, Dilum (Data61, Eveleigh)" userId="7fa8ee33-8fdb-48f7-b772-d5ed5950799f" providerId="ADAL" clId="{C874D7C9-BDCF-4448-A681-1B188F9BE784}" dt="2023-05-14T20:40:43.607" v="53" actId="478"/>
          <ac:spMkLst>
            <pc:docMk/>
            <pc:sldMk cId="1434236180" sldId="382"/>
            <ac:spMk id="3" creationId="{A0266EFB-F5D3-4BE1-A827-D6CEABF104B7}"/>
          </ac:spMkLst>
        </pc:spChg>
        <pc:spChg chg="del mod ord">
          <ac:chgData name="Bandara, Dilum (Data61, Eveleigh)" userId="7fa8ee33-8fdb-48f7-b772-d5ed5950799f" providerId="ADAL" clId="{C874D7C9-BDCF-4448-A681-1B188F9BE784}" dt="2023-05-14T20:40:26.945" v="49" actId="700"/>
          <ac:spMkLst>
            <pc:docMk/>
            <pc:sldMk cId="1434236180" sldId="382"/>
            <ac:spMk id="4" creationId="{B2A3AAF0-1399-41BF-9B5A-4778B9AA9730}"/>
          </ac:spMkLst>
        </pc:spChg>
        <pc:spChg chg="add mod ord">
          <ac:chgData name="Bandara, Dilum (Data61, Eveleigh)" userId="7fa8ee33-8fdb-48f7-b772-d5ed5950799f" providerId="ADAL" clId="{C874D7C9-BDCF-4448-A681-1B188F9BE784}" dt="2023-05-14T20:40:40.352" v="52"/>
          <ac:spMkLst>
            <pc:docMk/>
            <pc:sldMk cId="1434236180" sldId="382"/>
            <ac:spMk id="5" creationId="{01F0869E-538A-C56D-1636-75E65A6FEFCF}"/>
          </ac:spMkLst>
        </pc:spChg>
      </pc:sldChg>
      <pc:sldChg chg="del">
        <pc:chgData name="Bandara, Dilum (Data61, Eveleigh)" userId="7fa8ee33-8fdb-48f7-b772-d5ed5950799f" providerId="ADAL" clId="{C874D7C9-BDCF-4448-A681-1B188F9BE784}" dt="2023-05-14T20:37:56.098" v="2" actId="2696"/>
        <pc:sldMkLst>
          <pc:docMk/>
          <pc:sldMk cId="4244702623" sldId="382"/>
        </pc:sldMkLst>
      </pc:sldChg>
      <pc:sldChg chg="addSp delSp modSp add mod modClrScheme chgLayout">
        <pc:chgData name="Bandara, Dilum (Data61, Eveleigh)" userId="7fa8ee33-8fdb-48f7-b772-d5ed5950799f" providerId="ADAL" clId="{C874D7C9-BDCF-4448-A681-1B188F9BE784}" dt="2023-05-14T21:23:55.152" v="756"/>
        <pc:sldMkLst>
          <pc:docMk/>
          <pc:sldMk cId="706458471" sldId="383"/>
        </pc:sldMkLst>
        <pc:spChg chg="add del mod">
          <ac:chgData name="Bandara, Dilum (Data61, Eveleigh)" userId="7fa8ee33-8fdb-48f7-b772-d5ed5950799f" providerId="ADAL" clId="{C874D7C9-BDCF-4448-A681-1B188F9BE784}" dt="2023-05-14T21:23:55.152" v="756"/>
          <ac:spMkLst>
            <pc:docMk/>
            <pc:sldMk cId="706458471" sldId="383"/>
            <ac:spMk id="2" creationId="{D5A5D490-D5AD-1CE0-1913-3F90650D43E3}"/>
          </ac:spMkLst>
        </pc:spChg>
        <pc:spChg chg="del mod">
          <ac:chgData name="Bandara, Dilum (Data61, Eveleigh)" userId="7fa8ee33-8fdb-48f7-b772-d5ed5950799f" providerId="ADAL" clId="{C874D7C9-BDCF-4448-A681-1B188F9BE784}" dt="2023-05-14T20:40:55.754" v="55" actId="478"/>
          <ac:spMkLst>
            <pc:docMk/>
            <pc:sldMk cId="706458471" sldId="383"/>
            <ac:spMk id="3" creationId="{A0266EFB-F5D3-4BE1-A827-D6CEABF104B7}"/>
          </ac:spMkLst>
        </pc:spChg>
        <pc:spChg chg="mod ord">
          <ac:chgData name="Bandara, Dilum (Data61, Eveleigh)" userId="7fa8ee33-8fdb-48f7-b772-d5ed5950799f" providerId="ADAL" clId="{C874D7C9-BDCF-4448-A681-1B188F9BE784}" dt="2023-05-14T21:23:55.152" v="756"/>
          <ac:spMkLst>
            <pc:docMk/>
            <pc:sldMk cId="706458471" sldId="383"/>
            <ac:spMk id="4" creationId="{D832F092-AF85-4C29-9C5C-CF5963E01E64}"/>
          </ac:spMkLst>
        </pc:spChg>
      </pc:sldChg>
      <pc:sldChg chg="del">
        <pc:chgData name="Bandara, Dilum (Data61, Eveleigh)" userId="7fa8ee33-8fdb-48f7-b772-d5ed5950799f" providerId="ADAL" clId="{C874D7C9-BDCF-4448-A681-1B188F9BE784}" dt="2023-05-14T20:37:56.117" v="6" actId="2696"/>
        <pc:sldMkLst>
          <pc:docMk/>
          <pc:sldMk cId="2498993618" sldId="383"/>
        </pc:sldMkLst>
      </pc:sldChg>
      <pc:sldChg chg="del">
        <pc:chgData name="Bandara, Dilum (Data61, Eveleigh)" userId="7fa8ee33-8fdb-48f7-b772-d5ed5950799f" providerId="ADAL" clId="{C874D7C9-BDCF-4448-A681-1B188F9BE784}" dt="2023-05-14T20:37:56.162" v="8" actId="2696"/>
        <pc:sldMkLst>
          <pc:docMk/>
          <pc:sldMk cId="98288760" sldId="384"/>
        </pc:sldMkLst>
      </pc:sldChg>
      <pc:sldChg chg="del">
        <pc:chgData name="Bandara, Dilum (Data61, Eveleigh)" userId="7fa8ee33-8fdb-48f7-b772-d5ed5950799f" providerId="ADAL" clId="{C874D7C9-BDCF-4448-A681-1B188F9BE784}" dt="2023-05-14T20:37:56.099" v="3" actId="2696"/>
        <pc:sldMkLst>
          <pc:docMk/>
          <pc:sldMk cId="2640654350" sldId="385"/>
        </pc:sldMkLst>
      </pc:sldChg>
      <pc:sldChg chg="addSp modSp add mod chgLayout modNotesTx">
        <pc:chgData name="Bandara, Dilum (Data61, Eveleigh)" userId="7fa8ee33-8fdb-48f7-b772-d5ed5950799f" providerId="ADAL" clId="{C874D7C9-BDCF-4448-A681-1B188F9BE784}" dt="2023-05-15T08:06:58.463" v="1820"/>
        <pc:sldMkLst>
          <pc:docMk/>
          <pc:sldMk cId="1506009030" sldId="387"/>
        </pc:sldMkLst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1506009030" sldId="387"/>
            <ac:spMk id="2" creationId="{EE3816F9-3196-AC47-4D2F-28D7D34C8744}"/>
          </ac:spMkLst>
        </pc:spChg>
        <pc:spChg chg="mod ord">
          <ac:chgData name="Bandara, Dilum (Data61, Eveleigh)" userId="7fa8ee33-8fdb-48f7-b772-d5ed5950799f" providerId="ADAL" clId="{C874D7C9-BDCF-4448-A681-1B188F9BE784}" dt="2023-05-14T21:19:28.948" v="698" actId="700"/>
          <ac:spMkLst>
            <pc:docMk/>
            <pc:sldMk cId="1506009030" sldId="387"/>
            <ac:spMk id="3" creationId="{05B22419-F4B9-4525-BC9D-AD0A52061A8B}"/>
          </ac:spMkLst>
        </pc:spChg>
        <pc:spChg chg="mod ord">
          <ac:chgData name="Bandara, Dilum (Data61, Eveleigh)" userId="7fa8ee33-8fdb-48f7-b772-d5ed5950799f" providerId="ADAL" clId="{C874D7C9-BDCF-4448-A681-1B188F9BE784}" dt="2023-05-14T21:19:35.013" v="704" actId="1036"/>
          <ac:spMkLst>
            <pc:docMk/>
            <pc:sldMk cId="1506009030" sldId="387"/>
            <ac:spMk id="4" creationId="{B9DF14F7-9F8E-4636-A753-B2F154E36A0E}"/>
          </ac:spMkLst>
        </pc:spChg>
        <pc:spChg chg="mod ord">
          <ac:chgData name="Bandara, Dilum (Data61, Eveleigh)" userId="7fa8ee33-8fdb-48f7-b772-d5ed5950799f" providerId="ADAL" clId="{C874D7C9-BDCF-4448-A681-1B188F9BE784}" dt="2023-05-14T21:19:28.948" v="698" actId="700"/>
          <ac:spMkLst>
            <pc:docMk/>
            <pc:sldMk cId="1506009030" sldId="387"/>
            <ac:spMk id="5" creationId="{EBA70D87-BAA5-4FE2-AFF7-8E0A48D69738}"/>
          </ac:spMkLst>
        </pc:spChg>
        <pc:picChg chg="mod">
          <ac:chgData name="Bandara, Dilum (Data61, Eveleigh)" userId="7fa8ee33-8fdb-48f7-b772-d5ed5950799f" providerId="ADAL" clId="{C874D7C9-BDCF-4448-A681-1B188F9BE784}" dt="2023-05-14T21:19:39.829" v="709" actId="1035"/>
          <ac:picMkLst>
            <pc:docMk/>
            <pc:sldMk cId="1506009030" sldId="387"/>
            <ac:picMk id="7" creationId="{1B0A4850-CDD8-47F7-A082-5575D8E15631}"/>
          </ac:picMkLst>
        </pc:picChg>
        <pc:picChg chg="mod">
          <ac:chgData name="Bandara, Dilum (Data61, Eveleigh)" userId="7fa8ee33-8fdb-48f7-b772-d5ed5950799f" providerId="ADAL" clId="{C874D7C9-BDCF-4448-A681-1B188F9BE784}" dt="2023-05-14T21:19:39.829" v="709" actId="1035"/>
          <ac:picMkLst>
            <pc:docMk/>
            <pc:sldMk cId="1506009030" sldId="387"/>
            <ac:picMk id="9" creationId="{32FB2A6B-3EAB-46E4-BE27-AD336A3A74A5}"/>
          </ac:picMkLst>
        </pc:picChg>
        <pc:picChg chg="mod">
          <ac:chgData name="Bandara, Dilum (Data61, Eveleigh)" userId="7fa8ee33-8fdb-48f7-b772-d5ed5950799f" providerId="ADAL" clId="{C874D7C9-BDCF-4448-A681-1B188F9BE784}" dt="2023-05-14T21:19:39.829" v="709" actId="1035"/>
          <ac:picMkLst>
            <pc:docMk/>
            <pc:sldMk cId="1506009030" sldId="387"/>
            <ac:picMk id="11" creationId="{1C2E5D48-9863-47C0-91D9-F1D5E531A840}"/>
          </ac:picMkLst>
        </pc:picChg>
        <pc:picChg chg="mod">
          <ac:chgData name="Bandara, Dilum (Data61, Eveleigh)" userId="7fa8ee33-8fdb-48f7-b772-d5ed5950799f" providerId="ADAL" clId="{C874D7C9-BDCF-4448-A681-1B188F9BE784}" dt="2023-05-14T21:19:58.046" v="716" actId="1036"/>
          <ac:picMkLst>
            <pc:docMk/>
            <pc:sldMk cId="1506009030" sldId="387"/>
            <ac:picMk id="13" creationId="{3181377D-0A17-405D-AF87-208ECBC002B0}"/>
          </ac:picMkLst>
        </pc:picChg>
        <pc:picChg chg="mod">
          <ac:chgData name="Bandara, Dilum (Data61, Eveleigh)" userId="7fa8ee33-8fdb-48f7-b772-d5ed5950799f" providerId="ADAL" clId="{C874D7C9-BDCF-4448-A681-1B188F9BE784}" dt="2023-05-14T21:19:52.829" v="714" actId="1036"/>
          <ac:picMkLst>
            <pc:docMk/>
            <pc:sldMk cId="1506009030" sldId="387"/>
            <ac:picMk id="15" creationId="{571F09B6-C90E-46FF-BDB8-09ECC9684466}"/>
          </ac:picMkLst>
        </pc:picChg>
        <pc:picChg chg="mod">
          <ac:chgData name="Bandara, Dilum (Data61, Eveleigh)" userId="7fa8ee33-8fdb-48f7-b772-d5ed5950799f" providerId="ADAL" clId="{C874D7C9-BDCF-4448-A681-1B188F9BE784}" dt="2023-05-14T21:19:50.862" v="711" actId="1076"/>
          <ac:picMkLst>
            <pc:docMk/>
            <pc:sldMk cId="1506009030" sldId="387"/>
            <ac:picMk id="17" creationId="{74518E45-ACA8-47AD-A6B0-4DA83C89733C}"/>
          </ac:picMkLst>
        </pc:picChg>
      </pc:sldChg>
      <pc:sldChg chg="addSp delSp modSp add mod modClrScheme chgLayout modNotesTx">
        <pc:chgData name="Bandara, Dilum (Data61, Eveleigh)" userId="7fa8ee33-8fdb-48f7-b772-d5ed5950799f" providerId="ADAL" clId="{C874D7C9-BDCF-4448-A681-1B188F9BE784}" dt="2023-05-15T08:06:58.463" v="1820"/>
        <pc:sldMkLst>
          <pc:docMk/>
          <pc:sldMk cId="2168453991" sldId="803"/>
        </pc:sldMkLst>
        <pc:spChg chg="mod ord">
          <ac:chgData name="Bandara, Dilum (Data61, Eveleigh)" userId="7fa8ee33-8fdb-48f7-b772-d5ed5950799f" providerId="ADAL" clId="{C874D7C9-BDCF-4448-A681-1B188F9BE784}" dt="2023-05-14T21:21:07.137" v="718" actId="700"/>
          <ac:spMkLst>
            <pc:docMk/>
            <pc:sldMk cId="2168453991" sldId="803"/>
            <ac:spMk id="2" creationId="{00000000-0000-0000-0000-000000000000}"/>
          </ac:spMkLst>
        </pc:spChg>
        <pc:spChg chg="del mod ord">
          <ac:chgData name="Bandara, Dilum (Data61, Eveleigh)" userId="7fa8ee33-8fdb-48f7-b772-d5ed5950799f" providerId="ADAL" clId="{C874D7C9-BDCF-4448-A681-1B188F9BE784}" dt="2023-05-14T22:00:57.609" v="1435" actId="478"/>
          <ac:spMkLst>
            <pc:docMk/>
            <pc:sldMk cId="2168453991" sldId="803"/>
            <ac:spMk id="3" creationId="{5B2D1AED-7234-4C08-933F-11BFAA443A06}"/>
          </ac:spMkLst>
        </pc:spChg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2168453991" sldId="803"/>
            <ac:spMk id="3" creationId="{F2D7B6CF-9A5E-42E5-E316-5183EEF1B14E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84" creationId="{4BE24789-6674-42B6-BA2D-1F60BD09661B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86" creationId="{8EECA293-A390-4C74-B7B9-0B3B3399360E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98" creationId="{2AEEDB07-443A-4060-AE24-A6E9127B87F4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05" creationId="{623E8AB4-0E8B-4A97-A09A-CF459BA026D5}"/>
          </ac:spMkLst>
        </pc:spChg>
        <pc:spChg chg="mod ord">
          <ac:chgData name="Bandara, Dilum (Data61, Eveleigh)" userId="7fa8ee33-8fdb-48f7-b772-d5ed5950799f" providerId="ADAL" clId="{C874D7C9-BDCF-4448-A681-1B188F9BE784}" dt="2023-05-14T22:02:22.630" v="1524" actId="27636"/>
          <ac:spMkLst>
            <pc:docMk/>
            <pc:sldMk cId="2168453991" sldId="803"/>
            <ac:spMk id="109" creationId="{00000000-0000-0000-0000-000000000000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66" creationId="{CEA4CA7C-4920-4370-ACC6-19CA33799FE7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68" creationId="{DC6A6593-CA8D-41E0-86C6-69A285048A05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69" creationId="{57F04FFC-8089-49DC-B5C7-FAC7740B98A2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70" creationId="{E1332185-6A40-4947-BB1E-8DBD7EBE9924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71" creationId="{3D349E00-E28B-42F0-8274-7261C3F57CC3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72" creationId="{BAB4316A-0C57-4467-8D40-9608C3CFE731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73" creationId="{06ED2DA7-1372-465A-B06B-A141463959EB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74" creationId="{E19A0354-9730-41C4-A232-881D0A540BA4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75" creationId="{E413353A-0FC6-4F4A-99F3-E5A785B08E03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76" creationId="{5560E5FD-9820-47FF-82ED-7739ABBC0599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77" creationId="{686DCC9F-186E-4D9C-922D-EB6DD8B0BD9F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78" creationId="{CF1B19DB-962F-4889-9D13-CC78062D5BA2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79" creationId="{26419285-805C-4D4E-9499-A69001801258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80" creationId="{8C55D2BB-07B5-4E40-B376-969E788A442B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81" creationId="{E40CA245-BCD9-44DA-AFBA-2F31ECDD87A5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82" creationId="{24C125D5-18F4-4FA5-A6D3-F8C8A9E07409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83" creationId="{33734CD1-2CB0-454F-BB7F-328D24DA1F04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84" creationId="{17886238-27FA-4986-BF70-B69AE5B6DA7F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85" creationId="{63D65EB5-3208-4F00-AD99-479820F85E86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86" creationId="{D96DE130-D3F4-4B87-8148-966954BDE096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87" creationId="{6A7C6C7F-3923-4AF7-92DE-840C5B12CF71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88" creationId="{78E41791-1C2A-4786-B383-9E5199789C82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89" creationId="{4569C332-9846-4E6F-AB20-3EE6CDEC4AA6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90" creationId="{7FEFF7FA-B9EB-45BD-B74A-2A295A6EC03C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91" creationId="{793E9211-F51D-4CB0-B1DF-EEE7188E8628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92" creationId="{2BE66F47-8ADD-4B29-8988-41726669A9A5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93" creationId="{B6C895ED-ED33-45F0-8989-612B3842A414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94" creationId="{224F4FD9-A0C5-417B-8080-54A06F97D942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95" creationId="{3817A98B-526C-4A47-A095-F95D79680235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96" creationId="{3EF2124F-9037-46DE-AAF2-D04BFDEAFA3F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97" creationId="{F60BD164-F855-4220-8A91-0CE879D60F62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98" creationId="{BAA6100F-09D7-4E2B-9D0A-3E94C0414300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199" creationId="{CD144E1B-84FB-40BB-A57D-94648A33A7C3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00" creationId="{265DD455-3637-429B-81EA-D26E836D8928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01" creationId="{917F5E3D-438A-46D2-8C03-B7F4F3FE09EA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02" creationId="{E6EBBC69-C619-4397-B26F-C69074669B65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03" creationId="{9A61E0CF-BAC7-46C0-BE61-C45CF40BC77C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04" creationId="{3A5A95A1-6413-4F7E-BF1D-D7391A5800C4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05" creationId="{1067F6EE-0F55-4EE8-977D-F4A0F7E1031C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06" creationId="{ADCEDCE6-5265-4A9D-AD15-73890F73BD3C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07" creationId="{BCED3A64-CD0D-4365-A890-CDA592E018ED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08" creationId="{6ABB8613-436B-46EA-8F45-08173BB7FFEA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09" creationId="{86D14015-3D81-4992-9134-787D9CC82202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10" creationId="{6D5BD184-3AF4-455C-85D8-F059B514FE66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11" creationId="{5EF2554B-B4F0-4717-BFE5-8579F6B49983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12" creationId="{4EAEF446-CF3B-4E4A-9EA6-DD4F40F9F022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13" creationId="{664F43E0-F9E8-48EE-89D2-7CD647D5492C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14" creationId="{DA29E2BC-18A4-4A18-8C73-21A667195289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15" creationId="{84A93E41-C010-4D2F-AC22-5B8CD74BAAA5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16" creationId="{BC949194-ACE8-4378-9DCC-154B0C09F337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17" creationId="{9D7B7564-FE4A-4A32-8675-24C3554B5718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18" creationId="{41744BAE-5757-42C0-A405-1ECF75B674C6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19" creationId="{241AD7DC-51FE-476A-BAE3-2CBA1606F798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20" creationId="{490CEC33-C7D7-4797-BCF6-9086E51E0B03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21" creationId="{44BE4E5C-9887-4FC8-B537-8192C7B1F207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22" creationId="{4D62C861-0EFE-423B-A957-B11A25160AC1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23" creationId="{9DC8DF07-DC64-4E57-A045-E3851E790F3E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24" creationId="{119B83FA-05BF-4364-9A15-55E269BA35EB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25" creationId="{92A8711C-8EEE-491F-8FD2-6F3C04FB4F32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26" creationId="{AE582C43-3087-42A4-B123-BD10A5FD4ACC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27" creationId="{0572DFEC-37EC-4A0B-BAD0-001FE4123B0A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28" creationId="{FA260F9D-C829-4227-AC2F-ADA4479DE23C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29" creationId="{59D706FA-E5EB-48AB-9494-63E14FB4054B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31" creationId="{B18DE5F6-0228-458C-B30B-1F838616591A}"/>
          </ac:spMkLst>
        </pc:spChg>
        <pc:spChg chg="mod">
          <ac:chgData name="Bandara, Dilum (Data61, Eveleigh)" userId="7fa8ee33-8fdb-48f7-b772-d5ed5950799f" providerId="ADAL" clId="{C874D7C9-BDCF-4448-A681-1B188F9BE784}" dt="2023-05-14T22:01:53.237" v="1522" actId="1037"/>
          <ac:spMkLst>
            <pc:docMk/>
            <pc:sldMk cId="2168453991" sldId="803"/>
            <ac:spMk id="232" creationId="{D017CE57-5A71-4065-9F49-E228C6795E58}"/>
          </ac:spMkLst>
        </pc:spChg>
        <pc:grpChg chg="mod">
          <ac:chgData name="Bandara, Dilum (Data61, Eveleigh)" userId="7fa8ee33-8fdb-48f7-b772-d5ed5950799f" providerId="ADAL" clId="{C874D7C9-BDCF-4448-A681-1B188F9BE784}" dt="2023-05-14T22:01:53.237" v="1522" actId="1037"/>
          <ac:grpSpMkLst>
            <pc:docMk/>
            <pc:sldMk cId="2168453991" sldId="803"/>
            <ac:grpSpMk id="5" creationId="{27FD079A-0C07-4B6D-8559-0CD5937B5326}"/>
          </ac:grpSpMkLst>
        </pc:grpChg>
        <pc:grpChg chg="mod">
          <ac:chgData name="Bandara, Dilum (Data61, Eveleigh)" userId="7fa8ee33-8fdb-48f7-b772-d5ed5950799f" providerId="ADAL" clId="{C874D7C9-BDCF-4448-A681-1B188F9BE784}" dt="2023-05-14T22:01:53.237" v="1522" actId="1037"/>
          <ac:grpSpMkLst>
            <pc:docMk/>
            <pc:sldMk cId="2168453991" sldId="803"/>
            <ac:grpSpMk id="6" creationId="{2B4AD6B4-BC06-4F5C-8BBA-5F5EB3D7EA22}"/>
          </ac:grpSpMkLst>
        </pc:grpChg>
        <pc:grpChg chg="mod">
          <ac:chgData name="Bandara, Dilum (Data61, Eveleigh)" userId="7fa8ee33-8fdb-48f7-b772-d5ed5950799f" providerId="ADAL" clId="{C874D7C9-BDCF-4448-A681-1B188F9BE784}" dt="2023-05-14T22:01:53.237" v="1522" actId="1037"/>
          <ac:grpSpMkLst>
            <pc:docMk/>
            <pc:sldMk cId="2168453991" sldId="803"/>
            <ac:grpSpMk id="167" creationId="{12D134FA-7117-4813-A84E-E7E5BD2FE31A}"/>
          </ac:grpSpMkLst>
        </pc:grpChg>
        <pc:picChg chg="mod">
          <ac:chgData name="Bandara, Dilum (Data61, Eveleigh)" userId="7fa8ee33-8fdb-48f7-b772-d5ed5950799f" providerId="ADAL" clId="{C874D7C9-BDCF-4448-A681-1B188F9BE784}" dt="2023-05-14T22:01:53.237" v="1522" actId="1037"/>
          <ac:picMkLst>
            <pc:docMk/>
            <pc:sldMk cId="2168453991" sldId="803"/>
            <ac:picMk id="83" creationId="{9B4811B0-DC61-4A51-953C-6126C443BA28}"/>
          </ac:picMkLst>
        </pc:picChg>
        <pc:picChg chg="mod">
          <ac:chgData name="Bandara, Dilum (Data61, Eveleigh)" userId="7fa8ee33-8fdb-48f7-b772-d5ed5950799f" providerId="ADAL" clId="{C874D7C9-BDCF-4448-A681-1B188F9BE784}" dt="2023-05-14T22:01:53.237" v="1522" actId="1037"/>
          <ac:picMkLst>
            <pc:docMk/>
            <pc:sldMk cId="2168453991" sldId="803"/>
            <ac:picMk id="85" creationId="{B9986A15-9A1E-4E51-A402-65829B5764D7}"/>
          </ac:picMkLst>
        </pc:picChg>
        <pc:picChg chg="mod">
          <ac:chgData name="Bandara, Dilum (Data61, Eveleigh)" userId="7fa8ee33-8fdb-48f7-b772-d5ed5950799f" providerId="ADAL" clId="{C874D7C9-BDCF-4448-A681-1B188F9BE784}" dt="2023-05-14T22:01:53.237" v="1522" actId="1037"/>
          <ac:picMkLst>
            <pc:docMk/>
            <pc:sldMk cId="2168453991" sldId="803"/>
            <ac:picMk id="87" creationId="{94C466BF-6E82-48B1-A093-D6CD5EA4E10C}"/>
          </ac:picMkLst>
        </pc:picChg>
        <pc:picChg chg="mod">
          <ac:chgData name="Bandara, Dilum (Data61, Eveleigh)" userId="7fa8ee33-8fdb-48f7-b772-d5ed5950799f" providerId="ADAL" clId="{C874D7C9-BDCF-4448-A681-1B188F9BE784}" dt="2023-05-14T22:01:53.237" v="1522" actId="1037"/>
          <ac:picMkLst>
            <pc:docMk/>
            <pc:sldMk cId="2168453991" sldId="803"/>
            <ac:picMk id="94" creationId="{0970FD24-58CE-46CD-82D6-DF5CA0CC64E4}"/>
          </ac:picMkLst>
        </pc:picChg>
        <pc:picChg chg="mod">
          <ac:chgData name="Bandara, Dilum (Data61, Eveleigh)" userId="7fa8ee33-8fdb-48f7-b772-d5ed5950799f" providerId="ADAL" clId="{C874D7C9-BDCF-4448-A681-1B188F9BE784}" dt="2023-05-14T22:01:53.237" v="1522" actId="1037"/>
          <ac:picMkLst>
            <pc:docMk/>
            <pc:sldMk cId="2168453991" sldId="803"/>
            <ac:picMk id="230" creationId="{E45075A2-F388-4625-8719-72E37203739A}"/>
          </ac:picMkLst>
        </pc:picChg>
      </pc:sldChg>
      <pc:sldChg chg="addSp modSp add mod chgLayout modNotesTx">
        <pc:chgData name="Bandara, Dilum (Data61, Eveleigh)" userId="7fa8ee33-8fdb-48f7-b772-d5ed5950799f" providerId="ADAL" clId="{C874D7C9-BDCF-4448-A681-1B188F9BE784}" dt="2023-05-15T11:05:43.082" v="9703" actId="790"/>
        <pc:sldMkLst>
          <pc:docMk/>
          <pc:sldMk cId="3592162536" sldId="804"/>
        </pc:sldMkLst>
        <pc:spChg chg="mod ord">
          <ac:chgData name="Bandara, Dilum (Data61, Eveleigh)" userId="7fa8ee33-8fdb-48f7-b772-d5ed5950799f" providerId="ADAL" clId="{C874D7C9-BDCF-4448-A681-1B188F9BE784}" dt="2023-05-14T21:21:23.149" v="724" actId="700"/>
          <ac:spMkLst>
            <pc:docMk/>
            <pc:sldMk cId="3592162536" sldId="804"/>
            <ac:spMk id="2" creationId="{F94A3054-CF92-4E99-97C7-2AB69C4FC027}"/>
          </ac:spMkLst>
        </pc:spChg>
        <pc:spChg chg="mod ord">
          <ac:chgData name="Bandara, Dilum (Data61, Eveleigh)" userId="7fa8ee33-8fdb-48f7-b772-d5ed5950799f" providerId="ADAL" clId="{C874D7C9-BDCF-4448-A681-1B188F9BE784}" dt="2023-05-14T21:21:23.149" v="724" actId="700"/>
          <ac:spMkLst>
            <pc:docMk/>
            <pc:sldMk cId="3592162536" sldId="804"/>
            <ac:spMk id="3" creationId="{4E3A6540-ED7C-4ABE-AE49-32CBD4854F64}"/>
          </ac:spMkLst>
        </pc:spChg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3592162536" sldId="804"/>
            <ac:spMk id="4" creationId="{33488A04-811B-9B42-371C-2C82997C77F6}"/>
          </ac:spMkLst>
        </pc:spChg>
        <pc:spChg chg="mod">
          <ac:chgData name="Bandara, Dilum (Data61, Eveleigh)" userId="7fa8ee33-8fdb-48f7-b772-d5ed5950799f" providerId="ADAL" clId="{C874D7C9-BDCF-4448-A681-1B188F9BE784}" dt="2023-05-14T21:45:34.724" v="1197" actId="14100"/>
          <ac:spMkLst>
            <pc:docMk/>
            <pc:sldMk cId="3592162536" sldId="804"/>
            <ac:spMk id="108" creationId="{F2E298EA-602B-CDC3-A964-980017B0394C}"/>
          </ac:spMkLst>
        </pc:spChg>
        <pc:spChg chg="mod">
          <ac:chgData name="Bandara, Dilum (Data61, Eveleigh)" userId="7fa8ee33-8fdb-48f7-b772-d5ed5950799f" providerId="ADAL" clId="{C874D7C9-BDCF-4448-A681-1B188F9BE784}" dt="2023-05-14T21:40:30.220" v="1175" actId="1037"/>
          <ac:spMkLst>
            <pc:docMk/>
            <pc:sldMk cId="3592162536" sldId="804"/>
            <ac:spMk id="115" creationId="{A3CB8B2E-F0DE-CE50-81BF-3A4C98101FC0}"/>
          </ac:spMkLst>
        </pc:spChg>
        <pc:grpChg chg="mod">
          <ac:chgData name="Bandara, Dilum (Data61, Eveleigh)" userId="7fa8ee33-8fdb-48f7-b772-d5ed5950799f" providerId="ADAL" clId="{C874D7C9-BDCF-4448-A681-1B188F9BE784}" dt="2023-05-14T21:45:30.503" v="1196" actId="1076"/>
          <ac:grpSpMkLst>
            <pc:docMk/>
            <pc:sldMk cId="3592162536" sldId="804"/>
            <ac:grpSpMk id="116" creationId="{8012DA89-55D2-2120-5FFD-6D105EB9D9D0}"/>
          </ac:grpSpMkLst>
        </pc:grpChg>
      </pc:sldChg>
      <pc:sldChg chg="addSp delSp modSp add mod ord modNotesTx">
        <pc:chgData name="Bandara, Dilum (Data61, Eveleigh)" userId="7fa8ee33-8fdb-48f7-b772-d5ed5950799f" providerId="ADAL" clId="{C874D7C9-BDCF-4448-A681-1B188F9BE784}" dt="2023-05-15T11:07:50.747" v="9728" actId="20577"/>
        <pc:sldMkLst>
          <pc:docMk/>
          <pc:sldMk cId="2866457289" sldId="808"/>
        </pc:sldMkLst>
        <pc:spChg chg="add del mod">
          <ac:chgData name="Bandara, Dilum (Data61, Eveleigh)" userId="7fa8ee33-8fdb-48f7-b772-d5ed5950799f" providerId="ADAL" clId="{C874D7C9-BDCF-4448-A681-1B188F9BE784}" dt="2023-05-14T21:25:09.110" v="786"/>
          <ac:spMkLst>
            <pc:docMk/>
            <pc:sldMk cId="2866457289" sldId="808"/>
            <ac:spMk id="2" creationId="{30490D9F-C702-01DF-1BED-5D08DCDB5797}"/>
          </ac:spMkLst>
        </pc:spChg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2866457289" sldId="808"/>
            <ac:spMk id="2" creationId="{EA26AF5B-934D-80EA-1B33-1E8322959278}"/>
          </ac:spMkLst>
        </pc:spChg>
        <pc:spChg chg="add del mod">
          <ac:chgData name="Bandara, Dilum (Data61, Eveleigh)" userId="7fa8ee33-8fdb-48f7-b772-d5ed5950799f" providerId="ADAL" clId="{C874D7C9-BDCF-4448-A681-1B188F9BE784}" dt="2023-05-14T21:25:09.110" v="786"/>
          <ac:spMkLst>
            <pc:docMk/>
            <pc:sldMk cId="2866457289" sldId="808"/>
            <ac:spMk id="3" creationId="{EF2EBC71-1EDA-F779-9CC0-0DB712529145}"/>
          </ac:spMkLst>
        </pc:spChg>
        <pc:spChg chg="mod">
          <ac:chgData name="Bandara, Dilum (Data61, Eveleigh)" userId="7fa8ee33-8fdb-48f7-b772-d5ed5950799f" providerId="ADAL" clId="{C874D7C9-BDCF-4448-A681-1B188F9BE784}" dt="2023-05-14T21:25:09.110" v="786"/>
          <ac:spMkLst>
            <pc:docMk/>
            <pc:sldMk cId="2866457289" sldId="808"/>
            <ac:spMk id="4" creationId="{F370CBF3-C347-4F85-8240-A24640F0CFD7}"/>
          </ac:spMkLst>
        </pc:spChg>
        <pc:spChg chg="mod">
          <ac:chgData name="Bandara, Dilum (Data61, Eveleigh)" userId="7fa8ee33-8fdb-48f7-b772-d5ed5950799f" providerId="ADAL" clId="{C874D7C9-BDCF-4448-A681-1B188F9BE784}" dt="2023-05-15T11:02:24.448" v="9508" actId="20577"/>
          <ac:spMkLst>
            <pc:docMk/>
            <pc:sldMk cId="2866457289" sldId="808"/>
            <ac:spMk id="5" creationId="{F19B141F-D19B-4F31-88CE-2A1EB68D3AC2}"/>
          </ac:spMkLst>
        </pc:spChg>
      </pc:sldChg>
      <pc:sldChg chg="addSp modSp add mod modClrScheme chgLayout modNotesTx">
        <pc:chgData name="Bandara, Dilum (Data61, Eveleigh)" userId="7fa8ee33-8fdb-48f7-b772-d5ed5950799f" providerId="ADAL" clId="{C874D7C9-BDCF-4448-A681-1B188F9BE784}" dt="2023-05-19T06:52:03.195" v="9861" actId="20577"/>
        <pc:sldMkLst>
          <pc:docMk/>
          <pc:sldMk cId="2355187252" sldId="809"/>
        </pc:sldMkLst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2355187252" sldId="809"/>
            <ac:spMk id="2" creationId="{AE74B74D-1194-42E3-C6A8-6521960477EE}"/>
          </ac:spMkLst>
        </pc:spChg>
        <pc:spChg chg="mod ord">
          <ac:chgData name="Bandara, Dilum (Data61, Eveleigh)" userId="7fa8ee33-8fdb-48f7-b772-d5ed5950799f" providerId="ADAL" clId="{C874D7C9-BDCF-4448-A681-1B188F9BE784}" dt="2023-05-14T21:22:10.903" v="732" actId="700"/>
          <ac:spMkLst>
            <pc:docMk/>
            <pc:sldMk cId="2355187252" sldId="809"/>
            <ac:spMk id="3" creationId="{FCD8AA05-5F2D-4575-A967-1CD98C414D4E}"/>
          </ac:spMkLst>
        </pc:spChg>
        <pc:graphicFrameChg chg="mod ord modGraphic">
          <ac:chgData name="Bandara, Dilum (Data61, Eveleigh)" userId="7fa8ee33-8fdb-48f7-b772-d5ed5950799f" providerId="ADAL" clId="{C874D7C9-BDCF-4448-A681-1B188F9BE784}" dt="2023-05-15T08:17:53.752" v="2616" actId="403"/>
          <ac:graphicFrameMkLst>
            <pc:docMk/>
            <pc:sldMk cId="2355187252" sldId="809"/>
            <ac:graphicFrameMk id="4" creationId="{DCFFFF6F-B847-4A6A-9E94-C2C95AF1DAA8}"/>
          </ac:graphicFrameMkLst>
        </pc:graphicFrameChg>
      </pc:sldChg>
      <pc:sldChg chg="addSp modSp add mod modClrScheme chgLayout modNotesTx">
        <pc:chgData name="Bandara, Dilum (Data61, Eveleigh)" userId="7fa8ee33-8fdb-48f7-b772-d5ed5950799f" providerId="ADAL" clId="{C874D7C9-BDCF-4448-A681-1B188F9BE784}" dt="2023-05-15T11:06:06.733" v="9705" actId="2"/>
        <pc:sldMkLst>
          <pc:docMk/>
          <pc:sldMk cId="924549944" sldId="810"/>
        </pc:sldMkLst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924549944" sldId="810"/>
            <ac:spMk id="2" creationId="{F01E199C-F7AE-FF33-7D83-CAA45778CABB}"/>
          </ac:spMkLst>
        </pc:spChg>
        <pc:spChg chg="mod ord">
          <ac:chgData name="Bandara, Dilum (Data61, Eveleigh)" userId="7fa8ee33-8fdb-48f7-b772-d5ed5950799f" providerId="ADAL" clId="{C874D7C9-BDCF-4448-A681-1B188F9BE784}" dt="2023-05-14T21:21:54.549" v="728" actId="700"/>
          <ac:spMkLst>
            <pc:docMk/>
            <pc:sldMk cId="924549944" sldId="810"/>
            <ac:spMk id="3" creationId="{FCD8AA05-5F2D-4575-A967-1CD98C414D4E}"/>
          </ac:spMkLst>
        </pc:spChg>
        <pc:spChg chg="add mod">
          <ac:chgData name="Bandara, Dilum (Data61, Eveleigh)" userId="7fa8ee33-8fdb-48f7-b772-d5ed5950799f" providerId="ADAL" clId="{C874D7C9-BDCF-4448-A681-1B188F9BE784}" dt="2023-05-15T08:07:20.703" v="1828" actId="1035"/>
          <ac:spMkLst>
            <pc:docMk/>
            <pc:sldMk cId="924549944" sldId="810"/>
            <ac:spMk id="5" creationId="{3682555A-7E2C-CBD6-E047-B83EB3523855}"/>
          </ac:spMkLst>
        </pc:spChg>
        <pc:graphicFrameChg chg="mod ord modGraphic">
          <ac:chgData name="Bandara, Dilum (Data61, Eveleigh)" userId="7fa8ee33-8fdb-48f7-b772-d5ed5950799f" providerId="ADAL" clId="{C874D7C9-BDCF-4448-A681-1B188F9BE784}" dt="2023-05-15T11:06:05.449" v="9704" actId="2"/>
          <ac:graphicFrameMkLst>
            <pc:docMk/>
            <pc:sldMk cId="924549944" sldId="810"/>
            <ac:graphicFrameMk id="4" creationId="{DCFFFF6F-B847-4A6A-9E94-C2C95AF1DAA8}"/>
          </ac:graphicFrameMkLst>
        </pc:graphicFrameChg>
      </pc:sldChg>
      <pc:sldChg chg="addSp delSp modSp add mod modNotesTx">
        <pc:chgData name="Bandara, Dilum (Data61, Eveleigh)" userId="7fa8ee33-8fdb-48f7-b772-d5ed5950799f" providerId="ADAL" clId="{C874D7C9-BDCF-4448-A681-1B188F9BE784}" dt="2023-05-15T10:17:10.468" v="5901" actId="15"/>
        <pc:sldMkLst>
          <pc:docMk/>
          <pc:sldMk cId="1293106105" sldId="812"/>
        </pc:sldMkLst>
        <pc:spChg chg="mod">
          <ac:chgData name="Bandara, Dilum (Data61, Eveleigh)" userId="7fa8ee33-8fdb-48f7-b772-d5ed5950799f" providerId="ADAL" clId="{C874D7C9-BDCF-4448-A681-1B188F9BE784}" dt="2023-05-14T21:24:16.582" v="764"/>
          <ac:spMkLst>
            <pc:docMk/>
            <pc:sldMk cId="1293106105" sldId="812"/>
            <ac:spMk id="2" creationId="{00000000-0000-0000-0000-000000000000}"/>
          </ac:spMkLst>
        </pc:spChg>
        <pc:spChg chg="mod">
          <ac:chgData name="Bandara, Dilum (Data61, Eveleigh)" userId="7fa8ee33-8fdb-48f7-b772-d5ed5950799f" providerId="ADAL" clId="{C874D7C9-BDCF-4448-A681-1B188F9BE784}" dt="2023-05-14T21:24:16.582" v="764"/>
          <ac:spMkLst>
            <pc:docMk/>
            <pc:sldMk cId="1293106105" sldId="812"/>
            <ac:spMk id="4" creationId="{387DECBA-9439-4314-BF7F-061C8352C687}"/>
          </ac:spMkLst>
        </pc:spChg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1293106105" sldId="812"/>
            <ac:spMk id="7" creationId="{37883363-4885-A1B3-307C-436A68B54B5A}"/>
          </ac:spMkLst>
        </pc:spChg>
        <pc:spChg chg="add del mod">
          <ac:chgData name="Bandara, Dilum (Data61, Eveleigh)" userId="7fa8ee33-8fdb-48f7-b772-d5ed5950799f" providerId="ADAL" clId="{C874D7C9-BDCF-4448-A681-1B188F9BE784}" dt="2023-05-14T21:24:16.582" v="764"/>
          <ac:spMkLst>
            <pc:docMk/>
            <pc:sldMk cId="1293106105" sldId="812"/>
            <ac:spMk id="7" creationId="{5DAE0246-2AFD-7CA4-6BB4-C95AFCAE00E5}"/>
          </ac:spMkLst>
        </pc:spChg>
        <pc:spChg chg="add del mod">
          <ac:chgData name="Bandara, Dilum (Data61, Eveleigh)" userId="7fa8ee33-8fdb-48f7-b772-d5ed5950799f" providerId="ADAL" clId="{C874D7C9-BDCF-4448-A681-1B188F9BE784}" dt="2023-05-14T21:24:16.582" v="764"/>
          <ac:spMkLst>
            <pc:docMk/>
            <pc:sldMk cId="1293106105" sldId="812"/>
            <ac:spMk id="10" creationId="{CABD28BB-BF3E-44D2-4DD7-02E5265101CF}"/>
          </ac:spMkLst>
        </pc:spChg>
      </pc:sldChg>
      <pc:sldChg chg="addSp delSp modSp add mod modClrScheme chgLayout modNotesTx">
        <pc:chgData name="Bandara, Dilum (Data61, Eveleigh)" userId="7fa8ee33-8fdb-48f7-b772-d5ed5950799f" providerId="ADAL" clId="{C874D7C9-BDCF-4448-A681-1B188F9BE784}" dt="2023-05-15T10:45:10.725" v="8175" actId="20577"/>
        <pc:sldMkLst>
          <pc:docMk/>
          <pc:sldMk cId="2400452018" sldId="813"/>
        </pc:sldMkLst>
        <pc:spChg chg="mod ord">
          <ac:chgData name="Bandara, Dilum (Data61, Eveleigh)" userId="7fa8ee33-8fdb-48f7-b772-d5ed5950799f" providerId="ADAL" clId="{C874D7C9-BDCF-4448-A681-1B188F9BE784}" dt="2023-05-14T21:24:50.850" v="781" actId="700"/>
          <ac:spMkLst>
            <pc:docMk/>
            <pc:sldMk cId="2400452018" sldId="813"/>
            <ac:spMk id="2" creationId="{00000000-0000-0000-0000-000000000000}"/>
          </ac:spMkLst>
        </pc:spChg>
        <pc:spChg chg="add del mod">
          <ac:chgData name="Bandara, Dilum (Data61, Eveleigh)" userId="7fa8ee33-8fdb-48f7-b772-d5ed5950799f" providerId="ADAL" clId="{C874D7C9-BDCF-4448-A681-1B188F9BE784}" dt="2023-05-14T21:24:47.504" v="779"/>
          <ac:spMkLst>
            <pc:docMk/>
            <pc:sldMk cId="2400452018" sldId="813"/>
            <ac:spMk id="3" creationId="{15BA2F6B-A584-9009-ECCC-F9BFE58C76CC}"/>
          </ac:spMkLst>
        </pc:spChg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2400452018" sldId="813"/>
            <ac:spMk id="3" creationId="{5BAAE7A8-1B9B-80DF-24B0-5EAFE60B391B}"/>
          </ac:spMkLst>
        </pc:spChg>
        <pc:spChg chg="add del mod">
          <ac:chgData name="Bandara, Dilum (Data61, Eveleigh)" userId="7fa8ee33-8fdb-48f7-b772-d5ed5950799f" providerId="ADAL" clId="{C874D7C9-BDCF-4448-A681-1B188F9BE784}" dt="2023-05-14T21:24:50.850" v="781" actId="700"/>
          <ac:spMkLst>
            <pc:docMk/>
            <pc:sldMk cId="2400452018" sldId="813"/>
            <ac:spMk id="4" creationId="{2D1F8B6E-30F7-1643-E066-A630BB95260C}"/>
          </ac:spMkLst>
        </pc:spChg>
      </pc:sldChg>
      <pc:sldChg chg="addSp modSp add mod chgLayout modNotesTx">
        <pc:chgData name="Bandara, Dilum (Data61, Eveleigh)" userId="7fa8ee33-8fdb-48f7-b772-d5ed5950799f" providerId="ADAL" clId="{C874D7C9-BDCF-4448-A681-1B188F9BE784}" dt="2023-05-15T08:06:58.463" v="1820"/>
        <pc:sldMkLst>
          <pc:docMk/>
          <pc:sldMk cId="2740585608" sldId="814"/>
        </pc:sldMkLst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2740585608" sldId="814"/>
            <ac:spMk id="3" creationId="{2FC407A0-1E51-ED4A-5835-AA84B42C4BFC}"/>
          </ac:spMkLst>
        </pc:spChg>
        <pc:spChg chg="mod ord">
          <ac:chgData name="Bandara, Dilum (Data61, Eveleigh)" userId="7fa8ee33-8fdb-48f7-b772-d5ed5950799f" providerId="ADAL" clId="{C874D7C9-BDCF-4448-A681-1B188F9BE784}" dt="2023-05-14T21:21:30.258" v="725" actId="700"/>
          <ac:spMkLst>
            <pc:docMk/>
            <pc:sldMk cId="2740585608" sldId="814"/>
            <ac:spMk id="7" creationId="{A68CBDC5-CFCA-41BD-990D-987690EB0965}"/>
          </ac:spMkLst>
        </pc:spChg>
        <pc:spChg chg="mod ord">
          <ac:chgData name="Bandara, Dilum (Data61, Eveleigh)" userId="7fa8ee33-8fdb-48f7-b772-d5ed5950799f" providerId="ADAL" clId="{C874D7C9-BDCF-4448-A681-1B188F9BE784}" dt="2023-05-14T22:04:55.118" v="1542" actId="6549"/>
          <ac:spMkLst>
            <pc:docMk/>
            <pc:sldMk cId="2740585608" sldId="814"/>
            <ac:spMk id="8" creationId="{E9E2A183-7140-4D4E-B295-A2482E76AE06}"/>
          </ac:spMkLst>
        </pc:spChg>
      </pc:sldChg>
      <pc:sldChg chg="addSp delSp modSp add mod modClrScheme chgLayout modNotesTx">
        <pc:chgData name="Bandara, Dilum (Data61, Eveleigh)" userId="7fa8ee33-8fdb-48f7-b772-d5ed5950799f" providerId="ADAL" clId="{C874D7C9-BDCF-4448-A681-1B188F9BE784}" dt="2023-05-15T10:18:14.342" v="6089" actId="20577"/>
        <pc:sldMkLst>
          <pc:docMk/>
          <pc:sldMk cId="2817711059" sldId="816"/>
        </pc:sldMkLst>
        <pc:spChg chg="add mod ord">
          <ac:chgData name="Bandara, Dilum (Data61, Eveleigh)" userId="7fa8ee33-8fdb-48f7-b772-d5ed5950799f" providerId="ADAL" clId="{C874D7C9-BDCF-4448-A681-1B188F9BE784}" dt="2023-05-14T20:41:11.644" v="60"/>
          <ac:spMkLst>
            <pc:docMk/>
            <pc:sldMk cId="2817711059" sldId="816"/>
            <ac:spMk id="2" creationId="{03F1A4C2-7DBB-7953-2F58-BF0A0F0CA0A6}"/>
          </ac:spMkLst>
        </pc:spChg>
        <pc:spChg chg="del mod">
          <ac:chgData name="Bandara, Dilum (Data61, Eveleigh)" userId="7fa8ee33-8fdb-48f7-b772-d5ed5950799f" providerId="ADAL" clId="{C874D7C9-BDCF-4448-A681-1B188F9BE784}" dt="2023-05-14T20:41:10.524" v="59" actId="700"/>
          <ac:spMkLst>
            <pc:docMk/>
            <pc:sldMk cId="2817711059" sldId="816"/>
            <ac:spMk id="3" creationId="{A0266EFB-F5D3-4BE1-A827-D6CEABF104B7}"/>
          </ac:spMkLst>
        </pc:spChg>
        <pc:spChg chg="del mod ord">
          <ac:chgData name="Bandara, Dilum (Data61, Eveleigh)" userId="7fa8ee33-8fdb-48f7-b772-d5ed5950799f" providerId="ADAL" clId="{C874D7C9-BDCF-4448-A681-1B188F9BE784}" dt="2023-05-14T20:41:10.524" v="59" actId="700"/>
          <ac:spMkLst>
            <pc:docMk/>
            <pc:sldMk cId="2817711059" sldId="816"/>
            <ac:spMk id="4" creationId="{D832F092-AF85-4C29-9C5C-CF5963E01E64}"/>
          </ac:spMkLst>
        </pc:spChg>
      </pc:sldChg>
      <pc:sldChg chg="addSp delSp modSp add mod modNotesTx">
        <pc:chgData name="Bandara, Dilum (Data61, Eveleigh)" userId="7fa8ee33-8fdb-48f7-b772-d5ed5950799f" providerId="ADAL" clId="{C874D7C9-BDCF-4448-A681-1B188F9BE784}" dt="2023-05-15T11:06:50.358" v="9707" actId="790"/>
        <pc:sldMkLst>
          <pc:docMk/>
          <pc:sldMk cId="1223282496" sldId="2660"/>
        </pc:sldMkLst>
        <pc:spChg chg="mod">
          <ac:chgData name="Bandara, Dilum (Data61, Eveleigh)" userId="7fa8ee33-8fdb-48f7-b772-d5ed5950799f" providerId="ADAL" clId="{C874D7C9-BDCF-4448-A681-1B188F9BE784}" dt="2023-05-14T21:24:28.452" v="768"/>
          <ac:spMkLst>
            <pc:docMk/>
            <pc:sldMk cId="1223282496" sldId="2660"/>
            <ac:spMk id="2" creationId="{5CF00382-D2F3-41B6-BD0B-07DAAD3D23A8}"/>
          </ac:spMkLst>
        </pc:spChg>
        <pc:spChg chg="mod">
          <ac:chgData name="Bandara, Dilum (Data61, Eveleigh)" userId="7fa8ee33-8fdb-48f7-b772-d5ed5950799f" providerId="ADAL" clId="{C874D7C9-BDCF-4448-A681-1B188F9BE784}" dt="2023-05-14T21:24:28.452" v="768"/>
          <ac:spMkLst>
            <pc:docMk/>
            <pc:sldMk cId="1223282496" sldId="2660"/>
            <ac:spMk id="3" creationId="{4AD69A27-BCB5-404F-AF15-43403972D8A8}"/>
          </ac:spMkLst>
        </pc:spChg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1223282496" sldId="2660"/>
            <ac:spMk id="4" creationId="{0CFA3994-8C47-958F-8D05-35EE96F9DBCD}"/>
          </ac:spMkLst>
        </pc:spChg>
        <pc:spChg chg="add del mod">
          <ac:chgData name="Bandara, Dilum (Data61, Eveleigh)" userId="7fa8ee33-8fdb-48f7-b772-d5ed5950799f" providerId="ADAL" clId="{C874D7C9-BDCF-4448-A681-1B188F9BE784}" dt="2023-05-14T21:24:27.118" v="767"/>
          <ac:spMkLst>
            <pc:docMk/>
            <pc:sldMk cId="1223282496" sldId="2660"/>
            <ac:spMk id="4" creationId="{45CF83AE-638A-DD80-411F-300A6FB78B60}"/>
          </ac:spMkLst>
        </pc:spChg>
        <pc:spChg chg="add del mod">
          <ac:chgData name="Bandara, Dilum (Data61, Eveleigh)" userId="7fa8ee33-8fdb-48f7-b772-d5ed5950799f" providerId="ADAL" clId="{C874D7C9-BDCF-4448-A681-1B188F9BE784}" dt="2023-05-14T21:24:27.118" v="767"/>
          <ac:spMkLst>
            <pc:docMk/>
            <pc:sldMk cId="1223282496" sldId="2660"/>
            <ac:spMk id="5" creationId="{2C918E6C-9A73-CB92-5C40-49B996CAD3CE}"/>
          </ac:spMkLst>
        </pc:spChg>
        <pc:spChg chg="add del mod">
          <ac:chgData name="Bandara, Dilum (Data61, Eveleigh)" userId="7fa8ee33-8fdb-48f7-b772-d5ed5950799f" providerId="ADAL" clId="{C874D7C9-BDCF-4448-A681-1B188F9BE784}" dt="2023-05-14T21:24:28.452" v="768"/>
          <ac:spMkLst>
            <pc:docMk/>
            <pc:sldMk cId="1223282496" sldId="2660"/>
            <ac:spMk id="6" creationId="{7A88CA8B-257D-9ACD-61BC-C81930E093FC}"/>
          </ac:spMkLst>
        </pc:spChg>
        <pc:spChg chg="add del mod">
          <ac:chgData name="Bandara, Dilum (Data61, Eveleigh)" userId="7fa8ee33-8fdb-48f7-b772-d5ed5950799f" providerId="ADAL" clId="{C874D7C9-BDCF-4448-A681-1B188F9BE784}" dt="2023-05-14T21:24:28.452" v="768"/>
          <ac:spMkLst>
            <pc:docMk/>
            <pc:sldMk cId="1223282496" sldId="2660"/>
            <ac:spMk id="7" creationId="{3335F4CC-68BF-6E88-B053-E48744589296}"/>
          </ac:spMkLst>
        </pc:spChg>
      </pc:sldChg>
      <pc:sldChg chg="addSp modSp new del">
        <pc:chgData name="Bandara, Dilum (Data61, Eveleigh)" userId="7fa8ee33-8fdb-48f7-b772-d5ed5950799f" providerId="ADAL" clId="{C874D7C9-BDCF-4448-A681-1B188F9BE784}" dt="2023-05-15T10:52:59.461" v="8702" actId="2696"/>
        <pc:sldMkLst>
          <pc:docMk/>
          <pc:sldMk cId="1536883791" sldId="2661"/>
        </pc:sldMkLst>
        <pc:spChg chg="mod">
          <ac:chgData name="Bandara, Dilum (Data61, Eveleigh)" userId="7fa8ee33-8fdb-48f7-b772-d5ed5950799f" providerId="ADAL" clId="{C874D7C9-BDCF-4448-A681-1B188F9BE784}" dt="2023-05-14T22:14:13.600" v="1731"/>
          <ac:spMkLst>
            <pc:docMk/>
            <pc:sldMk cId="1536883791" sldId="2661"/>
            <ac:spMk id="5" creationId="{990ED883-DDB5-FC66-657D-2B0C337DAD70}"/>
          </ac:spMkLst>
        </pc:spChg>
        <pc:spChg chg="mod">
          <ac:chgData name="Bandara, Dilum (Data61, Eveleigh)" userId="7fa8ee33-8fdb-48f7-b772-d5ed5950799f" providerId="ADAL" clId="{C874D7C9-BDCF-4448-A681-1B188F9BE784}" dt="2023-05-14T22:14:13.600" v="1731"/>
          <ac:spMkLst>
            <pc:docMk/>
            <pc:sldMk cId="1536883791" sldId="2661"/>
            <ac:spMk id="6" creationId="{72DD1F33-F9BE-A31A-AF5C-A310785D5BE5}"/>
          </ac:spMkLst>
        </pc:spChg>
        <pc:spChg chg="mod">
          <ac:chgData name="Bandara, Dilum (Data61, Eveleigh)" userId="7fa8ee33-8fdb-48f7-b772-d5ed5950799f" providerId="ADAL" clId="{C874D7C9-BDCF-4448-A681-1B188F9BE784}" dt="2023-05-14T22:14:13.600" v="1731"/>
          <ac:spMkLst>
            <pc:docMk/>
            <pc:sldMk cId="1536883791" sldId="2661"/>
            <ac:spMk id="7" creationId="{A9392260-6B29-A6E6-7C1A-D7469B95161E}"/>
          </ac:spMkLst>
        </pc:spChg>
        <pc:spChg chg="mod">
          <ac:chgData name="Bandara, Dilum (Data61, Eveleigh)" userId="7fa8ee33-8fdb-48f7-b772-d5ed5950799f" providerId="ADAL" clId="{C874D7C9-BDCF-4448-A681-1B188F9BE784}" dt="2023-05-14T22:14:13.600" v="1731"/>
          <ac:spMkLst>
            <pc:docMk/>
            <pc:sldMk cId="1536883791" sldId="2661"/>
            <ac:spMk id="8" creationId="{11A64AAA-E889-D5BA-1E4B-77465640EFBB}"/>
          </ac:spMkLst>
        </pc:spChg>
        <pc:spChg chg="mod">
          <ac:chgData name="Bandara, Dilum (Data61, Eveleigh)" userId="7fa8ee33-8fdb-48f7-b772-d5ed5950799f" providerId="ADAL" clId="{C874D7C9-BDCF-4448-A681-1B188F9BE784}" dt="2023-05-14T22:14:13.600" v="1731"/>
          <ac:spMkLst>
            <pc:docMk/>
            <pc:sldMk cId="1536883791" sldId="2661"/>
            <ac:spMk id="9" creationId="{B9D4FFF0-27E5-427B-C716-D25E38591307}"/>
          </ac:spMkLst>
        </pc:spChg>
        <pc:spChg chg="mod">
          <ac:chgData name="Bandara, Dilum (Data61, Eveleigh)" userId="7fa8ee33-8fdb-48f7-b772-d5ed5950799f" providerId="ADAL" clId="{C874D7C9-BDCF-4448-A681-1B188F9BE784}" dt="2023-05-14T22:14:13.600" v="1731"/>
          <ac:spMkLst>
            <pc:docMk/>
            <pc:sldMk cId="1536883791" sldId="2661"/>
            <ac:spMk id="11" creationId="{EC4DCAE7-537F-F29C-7169-F53EA8D8FD1F}"/>
          </ac:spMkLst>
        </pc:spChg>
        <pc:spChg chg="mod">
          <ac:chgData name="Bandara, Dilum (Data61, Eveleigh)" userId="7fa8ee33-8fdb-48f7-b772-d5ed5950799f" providerId="ADAL" clId="{C874D7C9-BDCF-4448-A681-1B188F9BE784}" dt="2023-05-14T22:14:13.600" v="1731"/>
          <ac:spMkLst>
            <pc:docMk/>
            <pc:sldMk cId="1536883791" sldId="2661"/>
            <ac:spMk id="12" creationId="{AE43BCD7-17A7-C2FC-F4FD-2A3ACBD6FFA7}"/>
          </ac:spMkLst>
        </pc:spChg>
        <pc:spChg chg="mod">
          <ac:chgData name="Bandara, Dilum (Data61, Eveleigh)" userId="7fa8ee33-8fdb-48f7-b772-d5ed5950799f" providerId="ADAL" clId="{C874D7C9-BDCF-4448-A681-1B188F9BE784}" dt="2023-05-14T22:14:13.600" v="1731"/>
          <ac:spMkLst>
            <pc:docMk/>
            <pc:sldMk cId="1536883791" sldId="2661"/>
            <ac:spMk id="13" creationId="{1433426A-5153-1475-59A7-A5D2ABDD9EC2}"/>
          </ac:spMkLst>
        </pc:spChg>
        <pc:spChg chg="mod">
          <ac:chgData name="Bandara, Dilum (Data61, Eveleigh)" userId="7fa8ee33-8fdb-48f7-b772-d5ed5950799f" providerId="ADAL" clId="{C874D7C9-BDCF-4448-A681-1B188F9BE784}" dt="2023-05-14T22:14:13.600" v="1731"/>
          <ac:spMkLst>
            <pc:docMk/>
            <pc:sldMk cId="1536883791" sldId="2661"/>
            <ac:spMk id="14" creationId="{67F90937-8ABF-8EBE-F630-2B58B908A91F}"/>
          </ac:spMkLst>
        </pc:spChg>
        <pc:spChg chg="mod">
          <ac:chgData name="Bandara, Dilum (Data61, Eveleigh)" userId="7fa8ee33-8fdb-48f7-b772-d5ed5950799f" providerId="ADAL" clId="{C874D7C9-BDCF-4448-A681-1B188F9BE784}" dt="2023-05-14T22:14:13.600" v="1731"/>
          <ac:spMkLst>
            <pc:docMk/>
            <pc:sldMk cId="1536883791" sldId="2661"/>
            <ac:spMk id="15" creationId="{765C2DD1-B4CC-35D6-118F-7BA2A33761A7}"/>
          </ac:spMkLst>
        </pc:spChg>
        <pc:spChg chg="mod">
          <ac:chgData name="Bandara, Dilum (Data61, Eveleigh)" userId="7fa8ee33-8fdb-48f7-b772-d5ed5950799f" providerId="ADAL" clId="{C874D7C9-BDCF-4448-A681-1B188F9BE784}" dt="2023-05-14T22:14:13.600" v="1731"/>
          <ac:spMkLst>
            <pc:docMk/>
            <pc:sldMk cId="1536883791" sldId="2661"/>
            <ac:spMk id="16" creationId="{18CA5734-F026-1D6F-06FA-BCB66FF7907F}"/>
          </ac:spMkLst>
        </pc:spChg>
        <pc:spChg chg="mod">
          <ac:chgData name="Bandara, Dilum (Data61, Eveleigh)" userId="7fa8ee33-8fdb-48f7-b772-d5ed5950799f" providerId="ADAL" clId="{C874D7C9-BDCF-4448-A681-1B188F9BE784}" dt="2023-05-14T22:14:13.600" v="1731"/>
          <ac:spMkLst>
            <pc:docMk/>
            <pc:sldMk cId="1536883791" sldId="2661"/>
            <ac:spMk id="17" creationId="{E5025102-BFC6-9382-ABC8-5722934BFEC0}"/>
          </ac:spMkLst>
        </pc:spChg>
        <pc:spChg chg="mod">
          <ac:chgData name="Bandara, Dilum (Data61, Eveleigh)" userId="7fa8ee33-8fdb-48f7-b772-d5ed5950799f" providerId="ADAL" clId="{C874D7C9-BDCF-4448-A681-1B188F9BE784}" dt="2023-05-14T22:14:13.600" v="1731"/>
          <ac:spMkLst>
            <pc:docMk/>
            <pc:sldMk cId="1536883791" sldId="2661"/>
            <ac:spMk id="18" creationId="{3FFC78D0-3C45-78D8-708D-0A7AE1E5CA19}"/>
          </ac:spMkLst>
        </pc:spChg>
        <pc:spChg chg="mod">
          <ac:chgData name="Bandara, Dilum (Data61, Eveleigh)" userId="7fa8ee33-8fdb-48f7-b772-d5ed5950799f" providerId="ADAL" clId="{C874D7C9-BDCF-4448-A681-1B188F9BE784}" dt="2023-05-14T22:14:13.600" v="1731"/>
          <ac:spMkLst>
            <pc:docMk/>
            <pc:sldMk cId="1536883791" sldId="2661"/>
            <ac:spMk id="19" creationId="{5511F886-53CA-3068-24FA-7ABA0557D955}"/>
          </ac:spMkLst>
        </pc:spChg>
        <pc:spChg chg="add mod">
          <ac:chgData name="Bandara, Dilum (Data61, Eveleigh)" userId="7fa8ee33-8fdb-48f7-b772-d5ed5950799f" providerId="ADAL" clId="{C874D7C9-BDCF-4448-A681-1B188F9BE784}" dt="2023-05-15T08:06:58.463" v="1820"/>
          <ac:spMkLst>
            <pc:docMk/>
            <pc:sldMk cId="1536883791" sldId="2661"/>
            <ac:spMk id="20" creationId="{76692700-EA8E-4F0F-57C6-B31E6490C30E}"/>
          </ac:spMkLst>
        </pc:spChg>
        <pc:grpChg chg="add mod">
          <ac:chgData name="Bandara, Dilum (Data61, Eveleigh)" userId="7fa8ee33-8fdb-48f7-b772-d5ed5950799f" providerId="ADAL" clId="{C874D7C9-BDCF-4448-A681-1B188F9BE784}" dt="2023-05-14T22:14:13.600" v="1731"/>
          <ac:grpSpMkLst>
            <pc:docMk/>
            <pc:sldMk cId="1536883791" sldId="2661"/>
            <ac:grpSpMk id="4" creationId="{05F60119-442C-9779-30A7-12397C38196E}"/>
          </ac:grpSpMkLst>
        </pc:grpChg>
        <pc:grpChg chg="add mod">
          <ac:chgData name="Bandara, Dilum (Data61, Eveleigh)" userId="7fa8ee33-8fdb-48f7-b772-d5ed5950799f" providerId="ADAL" clId="{C874D7C9-BDCF-4448-A681-1B188F9BE784}" dt="2023-05-14T22:14:13.600" v="1731"/>
          <ac:grpSpMkLst>
            <pc:docMk/>
            <pc:sldMk cId="1536883791" sldId="2661"/>
            <ac:grpSpMk id="10" creationId="{089B731A-8286-9C9D-B9D6-46E2E149AEB0}"/>
          </ac:grpSpMkLst>
        </pc:grpChg>
      </pc:sldChg>
    </pc:docChg>
  </pc:docChgLst>
  <pc:docChgLst>
    <pc:chgData name="Bandara, Dilum (Data61, Eveleigh)" userId="7fa8ee33-8fdb-48f7-b772-d5ed5950799f" providerId="ADAL" clId="{C5C67300-E171-4C47-A581-8ED68069E4BA}"/>
    <pc:docChg chg="undo redo custSel addSld delSld modSld sldOrd">
      <pc:chgData name="Bandara, Dilum (Data61, Eveleigh)" userId="7fa8ee33-8fdb-48f7-b772-d5ed5950799f" providerId="ADAL" clId="{C5C67300-E171-4C47-A581-8ED68069E4BA}" dt="2023-05-31T06:51:04.276" v="19650" actId="404"/>
      <pc:docMkLst>
        <pc:docMk/>
      </pc:docMkLst>
      <pc:sldChg chg="del">
        <pc:chgData name="Bandara, Dilum (Data61, Eveleigh)" userId="7fa8ee33-8fdb-48f7-b772-d5ed5950799f" providerId="ADAL" clId="{C5C67300-E171-4C47-A581-8ED68069E4BA}" dt="2023-05-23T20:40:17.364" v="5" actId="2696"/>
        <pc:sldMkLst>
          <pc:docMk/>
          <pc:sldMk cId="2709302895" sldId="259"/>
        </pc:sldMkLst>
      </pc:sldChg>
      <pc:sldChg chg="addSp modSp add del mod">
        <pc:chgData name="Bandara, Dilum (Data61, Eveleigh)" userId="7fa8ee33-8fdb-48f7-b772-d5ed5950799f" providerId="ADAL" clId="{C5C67300-E171-4C47-A581-8ED68069E4BA}" dt="2023-05-29T10:46:41.094" v="16314" actId="2696"/>
        <pc:sldMkLst>
          <pc:docMk/>
          <pc:sldMk cId="3185608554" sldId="261"/>
        </pc:sldMkLst>
        <pc:spChg chg="mod">
          <ac:chgData name="Bandara, Dilum (Data61, Eveleigh)" userId="7fa8ee33-8fdb-48f7-b772-d5ed5950799f" providerId="ADAL" clId="{C5C67300-E171-4C47-A581-8ED68069E4BA}" dt="2023-05-23T20:46:10.619" v="55" actId="27636"/>
          <ac:spMkLst>
            <pc:docMk/>
            <pc:sldMk cId="3185608554" sldId="261"/>
            <ac:spMk id="3" creationId="{D099A614-8EF0-67C4-45B0-F93ABAE7FC5B}"/>
          </ac:spMkLst>
        </pc:spChg>
        <pc:spChg chg="add mod">
          <ac:chgData name="Bandara, Dilum (Data61, Eveleigh)" userId="7fa8ee33-8fdb-48f7-b772-d5ed5950799f" providerId="ADAL" clId="{C5C67300-E171-4C47-A581-8ED68069E4BA}" dt="2023-05-23T20:47:27.527" v="91"/>
          <ac:spMkLst>
            <pc:docMk/>
            <pc:sldMk cId="3185608554" sldId="261"/>
            <ac:spMk id="5" creationId="{762B5D01-5E91-8B96-CDE3-7C53903BD855}"/>
          </ac:spMkLst>
        </pc:spChg>
      </pc:sldChg>
      <pc:sldChg chg="addSp delSp modSp add del mod modClrScheme chgLayout">
        <pc:chgData name="Bandara, Dilum (Data61, Eveleigh)" userId="7fa8ee33-8fdb-48f7-b772-d5ed5950799f" providerId="ADAL" clId="{C5C67300-E171-4C47-A581-8ED68069E4BA}" dt="2023-05-23T21:14:34.413" v="355" actId="2696"/>
        <pc:sldMkLst>
          <pc:docMk/>
          <pc:sldMk cId="645681463" sldId="262"/>
        </pc:sldMkLst>
        <pc:spChg chg="add del mod ord">
          <ac:chgData name="Bandara, Dilum (Data61, Eveleigh)" userId="7fa8ee33-8fdb-48f7-b772-d5ed5950799f" providerId="ADAL" clId="{C5C67300-E171-4C47-A581-8ED68069E4BA}" dt="2023-05-23T20:48:14.661" v="99" actId="700"/>
          <ac:spMkLst>
            <pc:docMk/>
            <pc:sldMk cId="645681463" sldId="262"/>
            <ac:spMk id="2" creationId="{A1EF4600-8328-0781-2A27-062DC20FE31C}"/>
          </ac:spMkLst>
        </pc:spChg>
        <pc:spChg chg="add mod ord">
          <ac:chgData name="Bandara, Dilum (Data61, Eveleigh)" userId="7fa8ee33-8fdb-48f7-b772-d5ed5950799f" providerId="ADAL" clId="{C5C67300-E171-4C47-A581-8ED68069E4BA}" dt="2023-05-23T20:51:04.915" v="147" actId="20577"/>
          <ac:spMkLst>
            <pc:docMk/>
            <pc:sldMk cId="645681463" sldId="262"/>
            <ac:spMk id="3" creationId="{ACECB629-0EB5-D44F-F218-EA2B1D325E49}"/>
          </ac:spMkLst>
        </pc:spChg>
        <pc:spChg chg="del mod ord">
          <ac:chgData name="Bandara, Dilum (Data61, Eveleigh)" userId="7fa8ee33-8fdb-48f7-b772-d5ed5950799f" providerId="ADAL" clId="{C5C67300-E171-4C47-A581-8ED68069E4BA}" dt="2023-05-23T20:48:22.155" v="102" actId="478"/>
          <ac:spMkLst>
            <pc:docMk/>
            <pc:sldMk cId="645681463" sldId="262"/>
            <ac:spMk id="4" creationId="{F49D10A5-7053-4AB8-8C26-49142A18B9DA}"/>
          </ac:spMkLst>
        </pc:spChg>
        <pc:spChg chg="del mod ord">
          <ac:chgData name="Bandara, Dilum (Data61, Eveleigh)" userId="7fa8ee33-8fdb-48f7-b772-d5ed5950799f" providerId="ADAL" clId="{C5C67300-E171-4C47-A581-8ED68069E4BA}" dt="2023-05-23T20:48:06.985" v="98" actId="700"/>
          <ac:spMkLst>
            <pc:docMk/>
            <pc:sldMk cId="645681463" sldId="262"/>
            <ac:spMk id="5" creationId="{BA1B1E1B-606C-45F9-AB07-A34DE7660916}"/>
          </ac:spMkLst>
        </pc:spChg>
      </pc:sldChg>
      <pc:sldChg chg="add modNotes modNotesTx">
        <pc:chgData name="Bandara, Dilum (Data61, Eveleigh)" userId="7fa8ee33-8fdb-48f7-b772-d5ed5950799f" providerId="ADAL" clId="{C5C67300-E171-4C47-A581-8ED68069E4BA}" dt="2023-05-29T21:11:03.477" v="19216"/>
        <pc:sldMkLst>
          <pc:docMk/>
          <pc:sldMk cId="3550472245" sldId="262"/>
        </pc:sldMkLst>
      </pc:sldChg>
      <pc:sldChg chg="addSp modSp add mod modClrScheme chgLayout modNotesTx">
        <pc:chgData name="Bandara, Dilum (Data61, Eveleigh)" userId="7fa8ee33-8fdb-48f7-b772-d5ed5950799f" providerId="ADAL" clId="{C5C67300-E171-4C47-A581-8ED68069E4BA}" dt="2023-05-29T21:25:03.343" v="19416" actId="313"/>
        <pc:sldMkLst>
          <pc:docMk/>
          <pc:sldMk cId="2049403867" sldId="263"/>
        </pc:sldMkLst>
        <pc:spChg chg="add mod">
          <ac:chgData name="Bandara, Dilum (Data61, Eveleigh)" userId="7fa8ee33-8fdb-48f7-b772-d5ed5950799f" providerId="ADAL" clId="{C5C67300-E171-4C47-A581-8ED68069E4BA}" dt="2023-05-23T20:47:27.527" v="91"/>
          <ac:spMkLst>
            <pc:docMk/>
            <pc:sldMk cId="2049403867" sldId="263"/>
            <ac:spMk id="2" creationId="{4502DE0B-DA44-3FC9-11FD-B7E7E5C7353B}"/>
          </ac:spMkLst>
        </pc:spChg>
        <pc:spChg chg="mod ord">
          <ac:chgData name="Bandara, Dilum (Data61, Eveleigh)" userId="7fa8ee33-8fdb-48f7-b772-d5ed5950799f" providerId="ADAL" clId="{C5C67300-E171-4C47-A581-8ED68069E4BA}" dt="2023-05-23T20:47:49.839" v="97" actId="20577"/>
          <ac:spMkLst>
            <pc:docMk/>
            <pc:sldMk cId="2049403867" sldId="263"/>
            <ac:spMk id="4" creationId="{A2AA6159-7D44-4683-9FE8-2F5B492F6624}"/>
          </ac:spMkLst>
        </pc:spChg>
        <pc:spChg chg="mod ord">
          <ac:chgData name="Bandara, Dilum (Data61, Eveleigh)" userId="7fa8ee33-8fdb-48f7-b772-d5ed5950799f" providerId="ADAL" clId="{C5C67300-E171-4C47-A581-8ED68069E4BA}" dt="2023-05-29T10:52:06.954" v="16347" actId="20577"/>
          <ac:spMkLst>
            <pc:docMk/>
            <pc:sldMk cId="2049403867" sldId="263"/>
            <ac:spMk id="5" creationId="{FBF600DA-B496-4DD5-ADC7-47167A8F3FDD}"/>
          </ac:spMkLst>
        </pc:spChg>
      </pc:sldChg>
      <pc:sldChg chg="modSp add del mod">
        <pc:chgData name="Bandara, Dilum (Data61, Eveleigh)" userId="7fa8ee33-8fdb-48f7-b772-d5ed5950799f" providerId="ADAL" clId="{C5C67300-E171-4C47-A581-8ED68069E4BA}" dt="2023-05-23T20:47:00.253" v="89" actId="2696"/>
        <pc:sldMkLst>
          <pc:docMk/>
          <pc:sldMk cId="1657871730" sldId="264"/>
        </pc:sldMkLst>
        <pc:spChg chg="mod">
          <ac:chgData name="Bandara, Dilum (Data61, Eveleigh)" userId="7fa8ee33-8fdb-48f7-b772-d5ed5950799f" providerId="ADAL" clId="{C5C67300-E171-4C47-A581-8ED68069E4BA}" dt="2023-05-23T20:46:55.407" v="88" actId="1076"/>
          <ac:spMkLst>
            <pc:docMk/>
            <pc:sldMk cId="1657871730" sldId="264"/>
            <ac:spMk id="4" creationId="{F15396E9-033A-45BB-BC82-595A6D5ABBEB}"/>
          </ac:spMkLst>
        </pc:spChg>
      </pc:sldChg>
      <pc:sldChg chg="addSp delSp modSp add del mod modClrScheme chgLayout">
        <pc:chgData name="Bandara, Dilum (Data61, Eveleigh)" userId="7fa8ee33-8fdb-48f7-b772-d5ed5950799f" providerId="ADAL" clId="{C5C67300-E171-4C47-A581-8ED68069E4BA}" dt="2023-05-23T21:04:00.116" v="238" actId="2696"/>
        <pc:sldMkLst>
          <pc:docMk/>
          <pc:sldMk cId="2199143445" sldId="266"/>
        </pc:sldMkLst>
        <pc:spChg chg="add del mod ord">
          <ac:chgData name="Bandara, Dilum (Data61, Eveleigh)" userId="7fa8ee33-8fdb-48f7-b772-d5ed5950799f" providerId="ADAL" clId="{C5C67300-E171-4C47-A581-8ED68069E4BA}" dt="2023-05-23T20:50:40.615" v="138" actId="700"/>
          <ac:spMkLst>
            <pc:docMk/>
            <pc:sldMk cId="2199143445" sldId="266"/>
            <ac:spMk id="2" creationId="{AE599E2D-82D1-3391-55CA-FD37E441898D}"/>
          </ac:spMkLst>
        </pc:spChg>
        <pc:spChg chg="add mod ord">
          <ac:chgData name="Bandara, Dilum (Data61, Eveleigh)" userId="7fa8ee33-8fdb-48f7-b772-d5ed5950799f" providerId="ADAL" clId="{C5C67300-E171-4C47-A581-8ED68069E4BA}" dt="2023-05-23T21:02:50.954" v="233" actId="20577"/>
          <ac:spMkLst>
            <pc:docMk/>
            <pc:sldMk cId="2199143445" sldId="266"/>
            <ac:spMk id="3" creationId="{FCAB3904-0D41-019F-5D03-090AC4C9A639}"/>
          </ac:spMkLst>
        </pc:spChg>
        <pc:spChg chg="del mod ord">
          <ac:chgData name="Bandara, Dilum (Data61, Eveleigh)" userId="7fa8ee33-8fdb-48f7-b772-d5ed5950799f" providerId="ADAL" clId="{C5C67300-E171-4C47-A581-8ED68069E4BA}" dt="2023-05-23T20:50:55.458" v="144" actId="478"/>
          <ac:spMkLst>
            <pc:docMk/>
            <pc:sldMk cId="2199143445" sldId="266"/>
            <ac:spMk id="4" creationId="{F49D10A5-7053-4AB8-8C26-49142A18B9DA}"/>
          </ac:spMkLst>
        </pc:spChg>
        <pc:spChg chg="del mod ord">
          <ac:chgData name="Bandara, Dilum (Data61, Eveleigh)" userId="7fa8ee33-8fdb-48f7-b772-d5ed5950799f" providerId="ADAL" clId="{C5C67300-E171-4C47-A581-8ED68069E4BA}" dt="2023-05-23T20:50:36.673" v="137" actId="700"/>
          <ac:spMkLst>
            <pc:docMk/>
            <pc:sldMk cId="2199143445" sldId="266"/>
            <ac:spMk id="5" creationId="{BA1B1E1B-606C-45F9-AB07-A34DE7660916}"/>
          </ac:spMkLst>
        </pc:spChg>
      </pc:sldChg>
      <pc:sldChg chg="addSp delSp modSp add mod ord modClrScheme chgLayout">
        <pc:chgData name="Bandara, Dilum (Data61, Eveleigh)" userId="7fa8ee33-8fdb-48f7-b772-d5ed5950799f" providerId="ADAL" clId="{C5C67300-E171-4C47-A581-8ED68069E4BA}" dt="2023-05-23T21:04:57.082" v="246" actId="20578"/>
        <pc:sldMkLst>
          <pc:docMk/>
          <pc:sldMk cId="1839821516" sldId="268"/>
        </pc:sldMkLst>
        <pc:spChg chg="add mod ord">
          <ac:chgData name="Bandara, Dilum (Data61, Eveleigh)" userId="7fa8ee33-8fdb-48f7-b772-d5ed5950799f" providerId="ADAL" clId="{C5C67300-E171-4C47-A581-8ED68069E4BA}" dt="2023-05-23T20:53:03.021" v="166"/>
          <ac:spMkLst>
            <pc:docMk/>
            <pc:sldMk cId="1839821516" sldId="268"/>
            <ac:spMk id="2" creationId="{DBF2D137-7B84-CDF4-1C5B-978648CF49FF}"/>
          </ac:spMkLst>
        </pc:spChg>
        <pc:spChg chg="del mod">
          <ac:chgData name="Bandara, Dilum (Data61, Eveleigh)" userId="7fa8ee33-8fdb-48f7-b772-d5ed5950799f" providerId="ADAL" clId="{C5C67300-E171-4C47-A581-8ED68069E4BA}" dt="2023-05-23T20:53:01.792" v="165" actId="700"/>
          <ac:spMkLst>
            <pc:docMk/>
            <pc:sldMk cId="1839821516" sldId="268"/>
            <ac:spMk id="4" creationId="{F49D10A5-7053-4AB8-8C26-49142A18B9DA}"/>
          </ac:spMkLst>
        </pc:spChg>
        <pc:spChg chg="del mod ord">
          <ac:chgData name="Bandara, Dilum (Data61, Eveleigh)" userId="7fa8ee33-8fdb-48f7-b772-d5ed5950799f" providerId="ADAL" clId="{C5C67300-E171-4C47-A581-8ED68069E4BA}" dt="2023-05-23T20:53:01.792" v="165" actId="700"/>
          <ac:spMkLst>
            <pc:docMk/>
            <pc:sldMk cId="1839821516" sldId="268"/>
            <ac:spMk id="5" creationId="{BA1B1E1B-606C-45F9-AB07-A34DE7660916}"/>
          </ac:spMkLst>
        </pc:spChg>
      </pc:sldChg>
      <pc:sldChg chg="addSp modSp add mod ord modClrScheme chgLayout modNotesTx">
        <pc:chgData name="Bandara, Dilum (Data61, Eveleigh)" userId="7fa8ee33-8fdb-48f7-b772-d5ed5950799f" providerId="ADAL" clId="{C5C67300-E171-4C47-A581-8ED68069E4BA}" dt="2023-05-29T21:59:59.997" v="19646" actId="20577"/>
        <pc:sldMkLst>
          <pc:docMk/>
          <pc:sldMk cId="653907546" sldId="269"/>
        </pc:sldMkLst>
        <pc:spChg chg="add mod ord">
          <ac:chgData name="Bandara, Dilum (Data61, Eveleigh)" userId="7fa8ee33-8fdb-48f7-b772-d5ed5950799f" providerId="ADAL" clId="{C5C67300-E171-4C47-A581-8ED68069E4BA}" dt="2023-05-23T20:53:10.427" v="167" actId="700"/>
          <ac:spMkLst>
            <pc:docMk/>
            <pc:sldMk cId="653907546" sldId="269"/>
            <ac:spMk id="2" creationId="{2B165661-D729-AB86-A266-7A51262F4ACD}"/>
          </ac:spMkLst>
        </pc:spChg>
        <pc:spChg chg="mod ord">
          <ac:chgData name="Bandara, Dilum (Data61, Eveleigh)" userId="7fa8ee33-8fdb-48f7-b772-d5ed5950799f" providerId="ADAL" clId="{C5C67300-E171-4C47-A581-8ED68069E4BA}" dt="2023-05-23T20:53:10.427" v="167" actId="700"/>
          <ac:spMkLst>
            <pc:docMk/>
            <pc:sldMk cId="653907546" sldId="269"/>
            <ac:spMk id="4" creationId="{4172A937-8CAA-48F6-8C49-9106BBC25C27}"/>
          </ac:spMkLst>
        </pc:spChg>
        <pc:spChg chg="mod ord">
          <ac:chgData name="Bandara, Dilum (Data61, Eveleigh)" userId="7fa8ee33-8fdb-48f7-b772-d5ed5950799f" providerId="ADAL" clId="{C5C67300-E171-4C47-A581-8ED68069E4BA}" dt="2023-05-29T11:13:50.479" v="17354" actId="20577"/>
          <ac:spMkLst>
            <pc:docMk/>
            <pc:sldMk cId="653907546" sldId="269"/>
            <ac:spMk id="5" creationId="{87B464F4-A928-49F4-B228-B83278B46914}"/>
          </ac:spMkLst>
        </pc:spChg>
      </pc:sldChg>
      <pc:sldChg chg="addSp delSp modSp add del mod modClrScheme chgLayout">
        <pc:chgData name="Bandara, Dilum (Data61, Eveleigh)" userId="7fa8ee33-8fdb-48f7-b772-d5ed5950799f" providerId="ADAL" clId="{C5C67300-E171-4C47-A581-8ED68069E4BA}" dt="2023-05-29T10:52:59.641" v="16361" actId="2696"/>
        <pc:sldMkLst>
          <pc:docMk/>
          <pc:sldMk cId="3774450201" sldId="270"/>
        </pc:sldMkLst>
        <pc:spChg chg="add mod ord">
          <ac:chgData name="Bandara, Dilum (Data61, Eveleigh)" userId="7fa8ee33-8fdb-48f7-b772-d5ed5950799f" providerId="ADAL" clId="{C5C67300-E171-4C47-A581-8ED68069E4BA}" dt="2023-05-23T21:05:36.438" v="290"/>
          <ac:spMkLst>
            <pc:docMk/>
            <pc:sldMk cId="3774450201" sldId="270"/>
            <ac:spMk id="2" creationId="{1D9E278F-503C-D530-5F37-1D1ABB8EB37A}"/>
          </ac:spMkLst>
        </pc:spChg>
        <pc:spChg chg="del mod">
          <ac:chgData name="Bandara, Dilum (Data61, Eveleigh)" userId="7fa8ee33-8fdb-48f7-b772-d5ed5950799f" providerId="ADAL" clId="{C5C67300-E171-4C47-A581-8ED68069E4BA}" dt="2023-05-23T20:55:17.164" v="199" actId="700"/>
          <ac:spMkLst>
            <pc:docMk/>
            <pc:sldMk cId="3774450201" sldId="270"/>
            <ac:spMk id="4" creationId="{F49D10A5-7053-4AB8-8C26-49142A18B9DA}"/>
          </ac:spMkLst>
        </pc:spChg>
        <pc:spChg chg="del mod ord">
          <ac:chgData name="Bandara, Dilum (Data61, Eveleigh)" userId="7fa8ee33-8fdb-48f7-b772-d5ed5950799f" providerId="ADAL" clId="{C5C67300-E171-4C47-A581-8ED68069E4BA}" dt="2023-05-23T20:55:17.164" v="199" actId="700"/>
          <ac:spMkLst>
            <pc:docMk/>
            <pc:sldMk cId="3774450201" sldId="270"/>
            <ac:spMk id="5" creationId="{BA1B1E1B-606C-45F9-AB07-A34DE7660916}"/>
          </ac:spMkLst>
        </pc:spChg>
      </pc:sldChg>
      <pc:sldChg chg="addSp modSp add del mod">
        <pc:chgData name="Bandara, Dilum (Data61, Eveleigh)" userId="7fa8ee33-8fdb-48f7-b772-d5ed5950799f" providerId="ADAL" clId="{C5C67300-E171-4C47-A581-8ED68069E4BA}" dt="2023-05-29T10:53:03.724" v="16362" actId="2696"/>
        <pc:sldMkLst>
          <pc:docMk/>
          <pc:sldMk cId="1876882208" sldId="271"/>
        </pc:sldMkLst>
        <pc:spChg chg="add mod">
          <ac:chgData name="Bandara, Dilum (Data61, Eveleigh)" userId="7fa8ee33-8fdb-48f7-b772-d5ed5950799f" providerId="ADAL" clId="{C5C67300-E171-4C47-A581-8ED68069E4BA}" dt="2023-05-23T20:47:27.527" v="91"/>
          <ac:spMkLst>
            <pc:docMk/>
            <pc:sldMk cId="1876882208" sldId="271"/>
            <ac:spMk id="2" creationId="{C0CC8073-A9E0-7791-B1AA-20327E03E979}"/>
          </ac:spMkLst>
        </pc:spChg>
        <pc:spChg chg="mod">
          <ac:chgData name="Bandara, Dilum (Data61, Eveleigh)" userId="7fa8ee33-8fdb-48f7-b772-d5ed5950799f" providerId="ADAL" clId="{C5C67300-E171-4C47-A581-8ED68069E4BA}" dt="2023-05-23T20:46:10.600" v="53" actId="27636"/>
          <ac:spMkLst>
            <pc:docMk/>
            <pc:sldMk cId="1876882208" sldId="271"/>
            <ac:spMk id="4" creationId="{4172A937-8CAA-48F6-8C49-9106BBC25C27}"/>
          </ac:spMkLst>
        </pc:spChg>
        <pc:spChg chg="mod">
          <ac:chgData name="Bandara, Dilum (Data61, Eveleigh)" userId="7fa8ee33-8fdb-48f7-b772-d5ed5950799f" providerId="ADAL" clId="{C5C67300-E171-4C47-A581-8ED68069E4BA}" dt="2023-05-23T20:46:10.606" v="54" actId="27636"/>
          <ac:spMkLst>
            <pc:docMk/>
            <pc:sldMk cId="1876882208" sldId="271"/>
            <ac:spMk id="5" creationId="{87B464F4-A928-49F4-B228-B83278B46914}"/>
          </ac:spMkLst>
        </pc:spChg>
      </pc:sldChg>
      <pc:sldChg chg="del">
        <pc:chgData name="Bandara, Dilum (Data61, Eveleigh)" userId="7fa8ee33-8fdb-48f7-b772-d5ed5950799f" providerId="ADAL" clId="{C5C67300-E171-4C47-A581-8ED68069E4BA}" dt="2023-05-23T20:40:17.446" v="21" actId="2696"/>
        <pc:sldMkLst>
          <pc:docMk/>
          <pc:sldMk cId="750518419" sldId="330"/>
        </pc:sldMkLst>
      </pc:sldChg>
      <pc:sldChg chg="del">
        <pc:chgData name="Bandara, Dilum (Data61, Eveleigh)" userId="7fa8ee33-8fdb-48f7-b772-d5ed5950799f" providerId="ADAL" clId="{C5C67300-E171-4C47-A581-8ED68069E4BA}" dt="2023-05-23T20:40:17.429" v="12" actId="2696"/>
        <pc:sldMkLst>
          <pc:docMk/>
          <pc:sldMk cId="1944205196" sldId="332"/>
        </pc:sldMkLst>
      </pc:sldChg>
      <pc:sldChg chg="addSp modSp add del">
        <pc:chgData name="Bandara, Dilum (Data61, Eveleigh)" userId="7fa8ee33-8fdb-48f7-b772-d5ed5950799f" providerId="ADAL" clId="{C5C67300-E171-4C47-A581-8ED68069E4BA}" dt="2023-05-29T10:53:07.663" v="16363" actId="2696"/>
        <pc:sldMkLst>
          <pc:docMk/>
          <pc:sldMk cId="3631878148" sldId="332"/>
        </pc:sldMkLst>
        <pc:spChg chg="add mod">
          <ac:chgData name="Bandara, Dilum (Data61, Eveleigh)" userId="7fa8ee33-8fdb-48f7-b772-d5ed5950799f" providerId="ADAL" clId="{C5C67300-E171-4C47-A581-8ED68069E4BA}" dt="2023-05-23T20:47:27.527" v="91"/>
          <ac:spMkLst>
            <pc:docMk/>
            <pc:sldMk cId="3631878148" sldId="332"/>
            <ac:spMk id="2" creationId="{8293C2B2-5DFB-9EBE-0415-13B26001B026}"/>
          </ac:spMkLst>
        </pc:spChg>
      </pc:sldChg>
      <pc:sldChg chg="del">
        <pc:chgData name="Bandara, Dilum (Data61, Eveleigh)" userId="7fa8ee33-8fdb-48f7-b772-d5ed5950799f" providerId="ADAL" clId="{C5C67300-E171-4C47-A581-8ED68069E4BA}" dt="2023-05-23T20:40:17.431" v="14" actId="2696"/>
        <pc:sldMkLst>
          <pc:docMk/>
          <pc:sldMk cId="4105264076" sldId="334"/>
        </pc:sldMkLst>
      </pc:sldChg>
      <pc:sldChg chg="del">
        <pc:chgData name="Bandara, Dilum (Data61, Eveleigh)" userId="7fa8ee33-8fdb-48f7-b772-d5ed5950799f" providerId="ADAL" clId="{C5C67300-E171-4C47-A581-8ED68069E4BA}" dt="2023-05-23T20:40:17.454" v="27" actId="2696"/>
        <pc:sldMkLst>
          <pc:docMk/>
          <pc:sldMk cId="547284822" sldId="335"/>
        </pc:sldMkLst>
      </pc:sldChg>
      <pc:sldChg chg="del">
        <pc:chgData name="Bandara, Dilum (Data61, Eveleigh)" userId="7fa8ee33-8fdb-48f7-b772-d5ed5950799f" providerId="ADAL" clId="{C5C67300-E171-4C47-A581-8ED68069E4BA}" dt="2023-05-23T20:40:17.299" v="3" actId="2696"/>
        <pc:sldMkLst>
          <pc:docMk/>
          <pc:sldMk cId="3516234236" sldId="339"/>
        </pc:sldMkLst>
      </pc:sldChg>
      <pc:sldChg chg="del">
        <pc:chgData name="Bandara, Dilum (Data61, Eveleigh)" userId="7fa8ee33-8fdb-48f7-b772-d5ed5950799f" providerId="ADAL" clId="{C5C67300-E171-4C47-A581-8ED68069E4BA}" dt="2023-05-23T20:40:17.449" v="24" actId="2696"/>
        <pc:sldMkLst>
          <pc:docMk/>
          <pc:sldMk cId="3239310619" sldId="346"/>
        </pc:sldMkLst>
      </pc:sldChg>
      <pc:sldChg chg="addSp modSp add del mod modClrScheme chgLayout">
        <pc:chgData name="Bandara, Dilum (Data61, Eveleigh)" userId="7fa8ee33-8fdb-48f7-b772-d5ed5950799f" providerId="ADAL" clId="{C5C67300-E171-4C47-A581-8ED68069E4BA}" dt="2023-05-23T21:04:05.613" v="239" actId="2696"/>
        <pc:sldMkLst>
          <pc:docMk/>
          <pc:sldMk cId="993935681" sldId="348"/>
        </pc:sldMkLst>
        <pc:spChg chg="add mod ord">
          <ac:chgData name="Bandara, Dilum (Data61, Eveleigh)" userId="7fa8ee33-8fdb-48f7-b772-d5ed5950799f" providerId="ADAL" clId="{C5C67300-E171-4C47-A581-8ED68069E4BA}" dt="2023-05-23T20:51:34.241" v="151" actId="700"/>
          <ac:spMkLst>
            <pc:docMk/>
            <pc:sldMk cId="993935681" sldId="348"/>
            <ac:spMk id="2" creationId="{04954EF8-28F1-A0B1-5AEA-040B7221F9A4}"/>
          </ac:spMkLst>
        </pc:spChg>
        <pc:spChg chg="mod ord">
          <ac:chgData name="Bandara, Dilum (Data61, Eveleigh)" userId="7fa8ee33-8fdb-48f7-b772-d5ed5950799f" providerId="ADAL" clId="{C5C67300-E171-4C47-A581-8ED68069E4BA}" dt="2023-05-23T20:51:34.241" v="151" actId="700"/>
          <ac:spMkLst>
            <pc:docMk/>
            <pc:sldMk cId="993935681" sldId="348"/>
            <ac:spMk id="4" creationId="{00000000-0000-0000-0000-000000000000}"/>
          </ac:spMkLst>
        </pc:spChg>
        <pc:spChg chg="mod ord">
          <ac:chgData name="Bandara, Dilum (Data61, Eveleigh)" userId="7fa8ee33-8fdb-48f7-b772-d5ed5950799f" providerId="ADAL" clId="{C5C67300-E171-4C47-A581-8ED68069E4BA}" dt="2023-05-23T20:51:34.279" v="152" actId="27636"/>
          <ac:spMkLst>
            <pc:docMk/>
            <pc:sldMk cId="993935681" sldId="348"/>
            <ac:spMk id="5" creationId="{00000000-0000-0000-0000-000000000000}"/>
          </ac:spMkLst>
        </pc:spChg>
      </pc:sldChg>
      <pc:sldChg chg="modSp add del mod">
        <pc:chgData name="Bandara, Dilum (Data61, Eveleigh)" userId="7fa8ee33-8fdb-48f7-b772-d5ed5950799f" providerId="ADAL" clId="{C5C67300-E171-4C47-A581-8ED68069E4BA}" dt="2023-05-23T21:13:44.841" v="354" actId="2696"/>
        <pc:sldMkLst>
          <pc:docMk/>
          <pc:sldMk cId="3304332931" sldId="348"/>
        </pc:sldMkLst>
        <pc:spChg chg="mod">
          <ac:chgData name="Bandara, Dilum (Data61, Eveleigh)" userId="7fa8ee33-8fdb-48f7-b772-d5ed5950799f" providerId="ADAL" clId="{C5C67300-E171-4C47-A581-8ED68069E4BA}" dt="2023-05-23T21:12:20.024" v="339" actId="27636"/>
          <ac:spMkLst>
            <pc:docMk/>
            <pc:sldMk cId="3304332931" sldId="348"/>
            <ac:spMk id="5" creationId="{00000000-0000-0000-0000-000000000000}"/>
          </ac:spMkLst>
        </pc:spChg>
      </pc:sldChg>
      <pc:sldChg chg="del">
        <pc:chgData name="Bandara, Dilum (Data61, Eveleigh)" userId="7fa8ee33-8fdb-48f7-b772-d5ed5950799f" providerId="ADAL" clId="{C5C67300-E171-4C47-A581-8ED68069E4BA}" dt="2023-05-23T20:40:17.463" v="28" actId="2696"/>
        <pc:sldMkLst>
          <pc:docMk/>
          <pc:sldMk cId="4045080994" sldId="348"/>
        </pc:sldMkLst>
      </pc:sldChg>
      <pc:sldChg chg="add del">
        <pc:chgData name="Bandara, Dilum (Data61, Eveleigh)" userId="7fa8ee33-8fdb-48f7-b772-d5ed5950799f" providerId="ADAL" clId="{C5C67300-E171-4C47-A581-8ED68069E4BA}" dt="2023-05-23T21:07:48.433" v="295" actId="2696"/>
        <pc:sldMkLst>
          <pc:docMk/>
          <pc:sldMk cId="637487629" sldId="349"/>
        </pc:sldMkLst>
      </pc:sldChg>
      <pc:sldChg chg="addSp modSp add del">
        <pc:chgData name="Bandara, Dilum (Data61, Eveleigh)" userId="7fa8ee33-8fdb-48f7-b772-d5ed5950799f" providerId="ADAL" clId="{C5C67300-E171-4C47-A581-8ED68069E4BA}" dt="2023-05-29T10:51:51.671" v="16346" actId="2696"/>
        <pc:sldMkLst>
          <pc:docMk/>
          <pc:sldMk cId="2276549787" sldId="349"/>
        </pc:sldMkLst>
        <pc:spChg chg="add mod">
          <ac:chgData name="Bandara, Dilum (Data61, Eveleigh)" userId="7fa8ee33-8fdb-48f7-b772-d5ed5950799f" providerId="ADAL" clId="{C5C67300-E171-4C47-A581-8ED68069E4BA}" dt="2023-05-23T21:09:51.417" v="311"/>
          <ac:spMkLst>
            <pc:docMk/>
            <pc:sldMk cId="2276549787" sldId="349"/>
            <ac:spMk id="6" creationId="{83E0F2BD-7011-FC15-B6ED-9ED9B940374E}"/>
          </ac:spMkLst>
        </pc:spChg>
      </pc:sldChg>
      <pc:sldChg chg="modSp add mod modNotes modNotesTx">
        <pc:chgData name="Bandara, Dilum (Data61, Eveleigh)" userId="7fa8ee33-8fdb-48f7-b772-d5ed5950799f" providerId="ADAL" clId="{C5C67300-E171-4C47-A581-8ED68069E4BA}" dt="2023-05-29T22:00:51.477" v="19649" actId="2085"/>
        <pc:sldMkLst>
          <pc:docMk/>
          <pc:sldMk cId="3214546394" sldId="349"/>
        </pc:sldMkLst>
        <pc:spChg chg="mod">
          <ac:chgData name="Bandara, Dilum (Data61, Eveleigh)" userId="7fa8ee33-8fdb-48f7-b772-d5ed5950799f" providerId="ADAL" clId="{C5C67300-E171-4C47-A581-8ED68069E4BA}" dt="2023-05-29T22:00:41.246" v="19648" actId="1582"/>
          <ac:spMkLst>
            <pc:docMk/>
            <pc:sldMk cId="3214546394" sldId="349"/>
            <ac:spMk id="3" creationId="{1CF814A7-7D87-A5C1-A95F-AF59EB046AAB}"/>
          </ac:spMkLst>
        </pc:spChg>
        <pc:spChg chg="mod">
          <ac:chgData name="Bandara, Dilum (Data61, Eveleigh)" userId="7fa8ee33-8fdb-48f7-b772-d5ed5950799f" providerId="ADAL" clId="{C5C67300-E171-4C47-A581-8ED68069E4BA}" dt="2023-05-29T22:00:41.246" v="19648" actId="1582"/>
          <ac:spMkLst>
            <pc:docMk/>
            <pc:sldMk cId="3214546394" sldId="349"/>
            <ac:spMk id="4" creationId="{638D12EE-7B0A-21E5-57AE-274FFDF9AB5C}"/>
          </ac:spMkLst>
        </pc:spChg>
        <pc:spChg chg="mod">
          <ac:chgData name="Bandara, Dilum (Data61, Eveleigh)" userId="7fa8ee33-8fdb-48f7-b772-d5ed5950799f" providerId="ADAL" clId="{C5C67300-E171-4C47-A581-8ED68069E4BA}" dt="2023-05-29T21:26:01.077" v="19427" actId="2"/>
          <ac:spMkLst>
            <pc:docMk/>
            <pc:sldMk cId="3214546394" sldId="349"/>
            <ac:spMk id="5" creationId="{EFE6C7B2-10EF-4DF7-8A10-8824EE7C8D9F}"/>
          </ac:spMkLst>
        </pc:spChg>
        <pc:spChg chg="mod">
          <ac:chgData name="Bandara, Dilum (Data61, Eveleigh)" userId="7fa8ee33-8fdb-48f7-b772-d5ed5950799f" providerId="ADAL" clId="{C5C67300-E171-4C47-A581-8ED68069E4BA}" dt="2023-05-29T22:00:41.246" v="19648" actId="1582"/>
          <ac:spMkLst>
            <pc:docMk/>
            <pc:sldMk cId="3214546394" sldId="349"/>
            <ac:spMk id="8" creationId="{78044088-1487-F226-B7C5-3B911AB46099}"/>
          </ac:spMkLst>
        </pc:spChg>
        <pc:spChg chg="mod">
          <ac:chgData name="Bandara, Dilum (Data61, Eveleigh)" userId="7fa8ee33-8fdb-48f7-b772-d5ed5950799f" providerId="ADAL" clId="{C5C67300-E171-4C47-A581-8ED68069E4BA}" dt="2023-05-29T22:00:41.246" v="19648" actId="1582"/>
          <ac:spMkLst>
            <pc:docMk/>
            <pc:sldMk cId="3214546394" sldId="349"/>
            <ac:spMk id="9" creationId="{BA267535-8B99-7532-5679-D1116D0D2DB3}"/>
          </ac:spMkLst>
        </pc:spChg>
        <pc:spChg chg="mod">
          <ac:chgData name="Bandara, Dilum (Data61, Eveleigh)" userId="7fa8ee33-8fdb-48f7-b772-d5ed5950799f" providerId="ADAL" clId="{C5C67300-E171-4C47-A581-8ED68069E4BA}" dt="2023-05-29T22:00:41.246" v="19648" actId="1582"/>
          <ac:spMkLst>
            <pc:docMk/>
            <pc:sldMk cId="3214546394" sldId="349"/>
            <ac:spMk id="10" creationId="{E8AF7DE1-3399-7324-EAFF-9C02DA6EC0C6}"/>
          </ac:spMkLst>
        </pc:spChg>
        <pc:spChg chg="mod">
          <ac:chgData name="Bandara, Dilum (Data61, Eveleigh)" userId="7fa8ee33-8fdb-48f7-b772-d5ed5950799f" providerId="ADAL" clId="{C5C67300-E171-4C47-A581-8ED68069E4BA}" dt="2023-05-29T22:00:41.246" v="19648" actId="1582"/>
          <ac:spMkLst>
            <pc:docMk/>
            <pc:sldMk cId="3214546394" sldId="349"/>
            <ac:spMk id="11" creationId="{12E4B20A-8C48-EA1A-6CB2-4B0C72BC402D}"/>
          </ac:spMkLst>
        </pc:spChg>
        <pc:spChg chg="mod">
          <ac:chgData name="Bandara, Dilum (Data61, Eveleigh)" userId="7fa8ee33-8fdb-48f7-b772-d5ed5950799f" providerId="ADAL" clId="{C5C67300-E171-4C47-A581-8ED68069E4BA}" dt="2023-05-29T22:00:41.246" v="19648" actId="1582"/>
          <ac:spMkLst>
            <pc:docMk/>
            <pc:sldMk cId="3214546394" sldId="349"/>
            <ac:spMk id="12" creationId="{92176C4A-906E-E083-92A9-E443EFE74CC7}"/>
          </ac:spMkLst>
        </pc:spChg>
        <pc:spChg chg="mod">
          <ac:chgData name="Bandara, Dilum (Data61, Eveleigh)" userId="7fa8ee33-8fdb-48f7-b772-d5ed5950799f" providerId="ADAL" clId="{C5C67300-E171-4C47-A581-8ED68069E4BA}" dt="2023-05-29T22:00:51.477" v="19649" actId="2085"/>
          <ac:spMkLst>
            <pc:docMk/>
            <pc:sldMk cId="3214546394" sldId="349"/>
            <ac:spMk id="13" creationId="{33AF477C-EA9D-6B25-70FE-CA48F7391611}"/>
          </ac:spMkLst>
        </pc:spChg>
        <pc:spChg chg="mod">
          <ac:chgData name="Bandara, Dilum (Data61, Eveleigh)" userId="7fa8ee33-8fdb-48f7-b772-d5ed5950799f" providerId="ADAL" clId="{C5C67300-E171-4C47-A581-8ED68069E4BA}" dt="2023-05-29T22:00:51.477" v="19649" actId="2085"/>
          <ac:spMkLst>
            <pc:docMk/>
            <pc:sldMk cId="3214546394" sldId="349"/>
            <ac:spMk id="14" creationId="{1CCD7989-0B5F-EF8A-7F80-2E860A681CA4}"/>
          </ac:spMkLst>
        </pc:spChg>
        <pc:spChg chg="mod">
          <ac:chgData name="Bandara, Dilum (Data61, Eveleigh)" userId="7fa8ee33-8fdb-48f7-b772-d5ed5950799f" providerId="ADAL" clId="{C5C67300-E171-4C47-A581-8ED68069E4BA}" dt="2023-05-29T22:00:51.477" v="19649" actId="2085"/>
          <ac:spMkLst>
            <pc:docMk/>
            <pc:sldMk cId="3214546394" sldId="349"/>
            <ac:spMk id="15" creationId="{CD5FCB88-B151-0C28-D000-E441FB5777D3}"/>
          </ac:spMkLst>
        </pc:spChg>
        <pc:spChg chg="mod">
          <ac:chgData name="Bandara, Dilum (Data61, Eveleigh)" userId="7fa8ee33-8fdb-48f7-b772-d5ed5950799f" providerId="ADAL" clId="{C5C67300-E171-4C47-A581-8ED68069E4BA}" dt="2023-05-29T22:00:51.477" v="19649" actId="2085"/>
          <ac:spMkLst>
            <pc:docMk/>
            <pc:sldMk cId="3214546394" sldId="349"/>
            <ac:spMk id="16" creationId="{54D50507-8186-2F6B-469F-27B4CB71C385}"/>
          </ac:spMkLst>
        </pc:spChg>
        <pc:spChg chg="mod">
          <ac:chgData name="Bandara, Dilum (Data61, Eveleigh)" userId="7fa8ee33-8fdb-48f7-b772-d5ed5950799f" providerId="ADAL" clId="{C5C67300-E171-4C47-A581-8ED68069E4BA}" dt="2023-05-29T22:00:51.477" v="19649" actId="2085"/>
          <ac:spMkLst>
            <pc:docMk/>
            <pc:sldMk cId="3214546394" sldId="349"/>
            <ac:spMk id="17" creationId="{32363E94-1458-EE09-6DA0-6ADD31E9536F}"/>
          </ac:spMkLst>
        </pc:spChg>
        <pc:spChg chg="mod">
          <ac:chgData name="Bandara, Dilum (Data61, Eveleigh)" userId="7fa8ee33-8fdb-48f7-b772-d5ed5950799f" providerId="ADAL" clId="{C5C67300-E171-4C47-A581-8ED68069E4BA}" dt="2023-05-29T22:00:51.477" v="19649" actId="2085"/>
          <ac:spMkLst>
            <pc:docMk/>
            <pc:sldMk cId="3214546394" sldId="349"/>
            <ac:spMk id="18" creationId="{7D99C3D0-6E49-79D2-3A15-1550779947D3}"/>
          </ac:spMkLst>
        </pc:spChg>
        <pc:spChg chg="mod">
          <ac:chgData name="Bandara, Dilum (Data61, Eveleigh)" userId="7fa8ee33-8fdb-48f7-b772-d5ed5950799f" providerId="ADAL" clId="{C5C67300-E171-4C47-A581-8ED68069E4BA}" dt="2023-05-29T22:00:51.477" v="19649" actId="2085"/>
          <ac:spMkLst>
            <pc:docMk/>
            <pc:sldMk cId="3214546394" sldId="349"/>
            <ac:spMk id="19" creationId="{1DF0B7BC-45B0-74A4-8F5B-7E035CFEFA38}"/>
          </ac:spMkLst>
        </pc:spChg>
      </pc:sldChg>
      <pc:sldChg chg="del">
        <pc:chgData name="Bandara, Dilum (Data61, Eveleigh)" userId="7fa8ee33-8fdb-48f7-b772-d5ed5950799f" providerId="ADAL" clId="{C5C67300-E171-4C47-A581-8ED68069E4BA}" dt="2023-05-23T20:40:17.449" v="25" actId="2696"/>
        <pc:sldMkLst>
          <pc:docMk/>
          <pc:sldMk cId="3297003066" sldId="349"/>
        </pc:sldMkLst>
      </pc:sldChg>
      <pc:sldChg chg="del">
        <pc:chgData name="Bandara, Dilum (Data61, Eveleigh)" userId="7fa8ee33-8fdb-48f7-b772-d5ed5950799f" providerId="ADAL" clId="{C5C67300-E171-4C47-A581-8ED68069E4BA}" dt="2023-05-23T20:40:17.430" v="13" actId="2696"/>
        <pc:sldMkLst>
          <pc:docMk/>
          <pc:sldMk cId="2882751944" sldId="350"/>
        </pc:sldMkLst>
      </pc:sldChg>
      <pc:sldChg chg="addSp modSp add mod modNotes modNotesTx">
        <pc:chgData name="Bandara, Dilum (Data61, Eveleigh)" userId="7fa8ee33-8fdb-48f7-b772-d5ed5950799f" providerId="ADAL" clId="{C5C67300-E171-4C47-A581-8ED68069E4BA}" dt="2023-05-29T21:20:17.992" v="19369" actId="313"/>
        <pc:sldMkLst>
          <pc:docMk/>
          <pc:sldMk cId="3801322806" sldId="350"/>
        </pc:sldMkLst>
        <pc:spChg chg="mod">
          <ac:chgData name="Bandara, Dilum (Data61, Eveleigh)" userId="7fa8ee33-8fdb-48f7-b772-d5ed5950799f" providerId="ADAL" clId="{C5C67300-E171-4C47-A581-8ED68069E4BA}" dt="2023-05-24T09:48:45.293" v="1675" actId="20577"/>
          <ac:spMkLst>
            <pc:docMk/>
            <pc:sldMk cId="3801322806" sldId="350"/>
            <ac:spMk id="2" creationId="{0D947611-7191-44D4-98F7-686E41BDFE78}"/>
          </ac:spMkLst>
        </pc:spChg>
        <pc:spChg chg="add mod">
          <ac:chgData name="Bandara, Dilum (Data61, Eveleigh)" userId="7fa8ee33-8fdb-48f7-b772-d5ed5950799f" providerId="ADAL" clId="{C5C67300-E171-4C47-A581-8ED68069E4BA}" dt="2023-05-23T21:09:51.417" v="311"/>
          <ac:spMkLst>
            <pc:docMk/>
            <pc:sldMk cId="3801322806" sldId="350"/>
            <ac:spMk id="3" creationId="{8346C601-066D-A629-6186-330C13C0C55C}"/>
          </ac:spMkLst>
        </pc:spChg>
        <pc:spChg chg="mod">
          <ac:chgData name="Bandara, Dilum (Data61, Eveleigh)" userId="7fa8ee33-8fdb-48f7-b772-d5ed5950799f" providerId="ADAL" clId="{C5C67300-E171-4C47-A581-8ED68069E4BA}" dt="2023-05-24T10:08:22.612" v="2657" actId="20577"/>
          <ac:spMkLst>
            <pc:docMk/>
            <pc:sldMk cId="3801322806" sldId="350"/>
            <ac:spMk id="7" creationId="{37E1B50A-AA08-4692-8B28-E303A1327FEA}"/>
          </ac:spMkLst>
        </pc:spChg>
      </pc:sldChg>
      <pc:sldChg chg="addSp delSp modSp add mod chgLayout modNotes modNotesTx">
        <pc:chgData name="Bandara, Dilum (Data61, Eveleigh)" userId="7fa8ee33-8fdb-48f7-b772-d5ed5950799f" providerId="ADAL" clId="{C5C67300-E171-4C47-A581-8ED68069E4BA}" dt="2023-05-29T21:25:17.917" v="19420" actId="20577"/>
        <pc:sldMkLst>
          <pc:docMk/>
          <pc:sldMk cId="3944268701" sldId="351"/>
        </pc:sldMkLst>
        <pc:spChg chg="add mod ord">
          <ac:chgData name="Bandara, Dilum (Data61, Eveleigh)" userId="7fa8ee33-8fdb-48f7-b772-d5ed5950799f" providerId="ADAL" clId="{C5C67300-E171-4C47-A581-8ED68069E4BA}" dt="2023-05-28T20:35:29.018" v="7010" actId="6264"/>
          <ac:spMkLst>
            <pc:docMk/>
            <pc:sldMk cId="3944268701" sldId="351"/>
            <ac:spMk id="3" creationId="{B8091B70-C9C0-BFC2-2DF8-F5FF5DA815C6}"/>
          </ac:spMkLst>
        </pc:spChg>
        <pc:spChg chg="mod ord">
          <ac:chgData name="Bandara, Dilum (Data61, Eveleigh)" userId="7fa8ee33-8fdb-48f7-b772-d5ed5950799f" providerId="ADAL" clId="{C5C67300-E171-4C47-A581-8ED68069E4BA}" dt="2023-05-28T20:35:29.018" v="7010" actId="6264"/>
          <ac:spMkLst>
            <pc:docMk/>
            <pc:sldMk cId="3944268701" sldId="351"/>
            <ac:spMk id="4" creationId="{00000000-0000-0000-0000-000000000000}"/>
          </ac:spMkLst>
        </pc:spChg>
        <pc:spChg chg="add del mod">
          <ac:chgData name="Bandara, Dilum (Data61, Eveleigh)" userId="7fa8ee33-8fdb-48f7-b772-d5ed5950799f" providerId="ADAL" clId="{C5C67300-E171-4C47-A581-8ED68069E4BA}" dt="2023-05-28T20:35:29.018" v="7010" actId="6264"/>
          <ac:spMkLst>
            <pc:docMk/>
            <pc:sldMk cId="3944268701" sldId="351"/>
            <ac:spMk id="5" creationId="{BB77AC71-7483-B96F-1030-18818A780CE6}"/>
          </ac:spMkLst>
        </pc:spChg>
        <pc:spChg chg="mod ord">
          <ac:chgData name="Bandara, Dilum (Data61, Eveleigh)" userId="7fa8ee33-8fdb-48f7-b772-d5ed5950799f" providerId="ADAL" clId="{C5C67300-E171-4C47-A581-8ED68069E4BA}" dt="2023-05-29T21:25:17.917" v="19420" actId="20577"/>
          <ac:spMkLst>
            <pc:docMk/>
            <pc:sldMk cId="3944268701" sldId="351"/>
            <ac:spMk id="6" creationId="{00000000-0000-0000-0000-000000000000}"/>
          </ac:spMkLst>
        </pc:spChg>
        <pc:spChg chg="add del mod">
          <ac:chgData name="Bandara, Dilum (Data61, Eveleigh)" userId="7fa8ee33-8fdb-48f7-b772-d5ed5950799f" providerId="ADAL" clId="{C5C67300-E171-4C47-A581-8ED68069E4BA}" dt="2023-05-28T20:35:29.018" v="7010" actId="6264"/>
          <ac:spMkLst>
            <pc:docMk/>
            <pc:sldMk cId="3944268701" sldId="351"/>
            <ac:spMk id="7" creationId="{2D8715D9-2CD7-17F4-070B-048FA89E82C9}"/>
          </ac:spMkLst>
        </pc:spChg>
        <pc:spChg chg="add del mod">
          <ac:chgData name="Bandara, Dilum (Data61, Eveleigh)" userId="7fa8ee33-8fdb-48f7-b772-d5ed5950799f" providerId="ADAL" clId="{C5C67300-E171-4C47-A581-8ED68069E4BA}" dt="2023-05-28T20:35:29.018" v="7010" actId="6264"/>
          <ac:spMkLst>
            <pc:docMk/>
            <pc:sldMk cId="3944268701" sldId="351"/>
            <ac:spMk id="8" creationId="{456B0582-FB2C-191C-F8C9-9069B11D716F}"/>
          </ac:spMkLst>
        </pc:spChg>
        <pc:picChg chg="mod">
          <ac:chgData name="Bandara, Dilum (Data61, Eveleigh)" userId="7fa8ee33-8fdb-48f7-b772-d5ed5950799f" providerId="ADAL" clId="{C5C67300-E171-4C47-A581-8ED68069E4BA}" dt="2023-05-28T20:39:21.895" v="7039" actId="1076"/>
          <ac:picMkLst>
            <pc:docMk/>
            <pc:sldMk cId="3944268701" sldId="351"/>
            <ac:picMk id="2" creationId="{00000000-0000-0000-0000-000000000000}"/>
          </ac:picMkLst>
        </pc:picChg>
      </pc:sldChg>
      <pc:sldChg chg="addSp delSp modSp add mod modNotes modNotesTx">
        <pc:chgData name="Bandara, Dilum (Data61, Eveleigh)" userId="7fa8ee33-8fdb-48f7-b772-d5ed5950799f" providerId="ADAL" clId="{C5C67300-E171-4C47-A581-8ED68069E4BA}" dt="2023-05-29T21:16:41.972" v="19286" actId="313"/>
        <pc:sldMkLst>
          <pc:docMk/>
          <pc:sldMk cId="3579327330" sldId="352"/>
        </pc:sldMkLst>
        <pc:spChg chg="mod">
          <ac:chgData name="Bandara, Dilum (Data61, Eveleigh)" userId="7fa8ee33-8fdb-48f7-b772-d5ed5950799f" providerId="ADAL" clId="{C5C67300-E171-4C47-A581-8ED68069E4BA}" dt="2023-05-29T00:05:23.020" v="11752" actId="20577"/>
          <ac:spMkLst>
            <pc:docMk/>
            <pc:sldMk cId="3579327330" sldId="352"/>
            <ac:spMk id="3" creationId="{53B6DA4E-DFC2-41FC-88BA-1E4B0159A3EE}"/>
          </ac:spMkLst>
        </pc:spChg>
        <pc:spChg chg="add mod">
          <ac:chgData name="Bandara, Dilum (Data61, Eveleigh)" userId="7fa8ee33-8fdb-48f7-b772-d5ed5950799f" providerId="ADAL" clId="{C5C67300-E171-4C47-A581-8ED68069E4BA}" dt="2023-05-23T21:09:51.417" v="311"/>
          <ac:spMkLst>
            <pc:docMk/>
            <pc:sldMk cId="3579327330" sldId="352"/>
            <ac:spMk id="4" creationId="{AA6D4921-7459-9172-2132-8390ACD45DBF}"/>
          </ac:spMkLst>
        </pc:spChg>
        <pc:spChg chg="add mod">
          <ac:chgData name="Bandara, Dilum (Data61, Eveleigh)" userId="7fa8ee33-8fdb-48f7-b772-d5ed5950799f" providerId="ADAL" clId="{C5C67300-E171-4C47-A581-8ED68069E4BA}" dt="2023-05-24T10:54:47.356" v="5063" actId="1038"/>
          <ac:spMkLst>
            <pc:docMk/>
            <pc:sldMk cId="3579327330" sldId="352"/>
            <ac:spMk id="22" creationId="{A93EEA60-4C30-71C1-1A0C-D4D86C92FB38}"/>
          </ac:spMkLst>
        </pc:spChg>
        <pc:spChg chg="add mod">
          <ac:chgData name="Bandara, Dilum (Data61, Eveleigh)" userId="7fa8ee33-8fdb-48f7-b772-d5ed5950799f" providerId="ADAL" clId="{C5C67300-E171-4C47-A581-8ED68069E4BA}" dt="2023-05-24T11:02:59.666" v="5163" actId="1035"/>
          <ac:spMkLst>
            <pc:docMk/>
            <pc:sldMk cId="3579327330" sldId="352"/>
            <ac:spMk id="23" creationId="{2C137B93-6A0C-F516-746E-DA1583770510}"/>
          </ac:spMkLst>
        </pc:spChg>
        <pc:spChg chg="add mod">
          <ac:chgData name="Bandara, Dilum (Data61, Eveleigh)" userId="7fa8ee33-8fdb-48f7-b772-d5ed5950799f" providerId="ADAL" clId="{C5C67300-E171-4C47-A581-8ED68069E4BA}" dt="2023-05-28T20:40:23.064" v="7042" actId="1038"/>
          <ac:spMkLst>
            <pc:docMk/>
            <pc:sldMk cId="3579327330" sldId="352"/>
            <ac:spMk id="24" creationId="{099AE95D-57C6-3A09-8B65-4871C91CDE44}"/>
          </ac:spMkLst>
        </pc:spChg>
        <pc:spChg chg="add mod">
          <ac:chgData name="Bandara, Dilum (Data61, Eveleigh)" userId="7fa8ee33-8fdb-48f7-b772-d5ed5950799f" providerId="ADAL" clId="{C5C67300-E171-4C47-A581-8ED68069E4BA}" dt="2023-05-24T10:59:09.105" v="5147" actId="1038"/>
          <ac:spMkLst>
            <pc:docMk/>
            <pc:sldMk cId="3579327330" sldId="352"/>
            <ac:spMk id="25" creationId="{3ABF3EDA-CBE1-F92C-6D52-C506337A34A1}"/>
          </ac:spMkLst>
        </pc:spChg>
        <pc:spChg chg="add mod">
          <ac:chgData name="Bandara, Dilum (Data61, Eveleigh)" userId="7fa8ee33-8fdb-48f7-b772-d5ed5950799f" providerId="ADAL" clId="{C5C67300-E171-4C47-A581-8ED68069E4BA}" dt="2023-05-24T10:59:09.105" v="5147" actId="1038"/>
          <ac:spMkLst>
            <pc:docMk/>
            <pc:sldMk cId="3579327330" sldId="352"/>
            <ac:spMk id="28" creationId="{B133F0F6-6158-0545-41E3-F19EF0667878}"/>
          </ac:spMkLst>
        </pc:spChg>
        <pc:spChg chg="add mod">
          <ac:chgData name="Bandara, Dilum (Data61, Eveleigh)" userId="7fa8ee33-8fdb-48f7-b772-d5ed5950799f" providerId="ADAL" clId="{C5C67300-E171-4C47-A581-8ED68069E4BA}" dt="2023-05-24T11:02:40.189" v="5157" actId="1036"/>
          <ac:spMkLst>
            <pc:docMk/>
            <pc:sldMk cId="3579327330" sldId="352"/>
            <ac:spMk id="29" creationId="{0ADD67AD-B2EC-1136-CD5D-7D74B1B5368B}"/>
          </ac:spMkLst>
        </pc:spChg>
        <pc:picChg chg="add mod">
          <ac:chgData name="Bandara, Dilum (Data61, Eveleigh)" userId="7fa8ee33-8fdb-48f7-b772-d5ed5950799f" providerId="ADAL" clId="{C5C67300-E171-4C47-A581-8ED68069E4BA}" dt="2023-05-24T10:52:49.692" v="4970" actId="1076"/>
          <ac:picMkLst>
            <pc:docMk/>
            <pc:sldMk cId="3579327330" sldId="352"/>
            <ac:picMk id="6" creationId="{7CDAB2A5-2AF9-C69C-1772-0FDD8F947903}"/>
          </ac:picMkLst>
        </pc:picChg>
        <pc:picChg chg="add mod">
          <ac:chgData name="Bandara, Dilum (Data61, Eveleigh)" userId="7fa8ee33-8fdb-48f7-b772-d5ed5950799f" providerId="ADAL" clId="{C5C67300-E171-4C47-A581-8ED68069E4BA}" dt="2023-05-24T10:59:09.105" v="5147" actId="1038"/>
          <ac:picMkLst>
            <pc:docMk/>
            <pc:sldMk cId="3579327330" sldId="352"/>
            <ac:picMk id="8" creationId="{8331A0AE-30B1-4300-99A0-6F2E60F88732}"/>
          </ac:picMkLst>
        </pc:picChg>
        <pc:picChg chg="add del mod">
          <ac:chgData name="Bandara, Dilum (Data61, Eveleigh)" userId="7fa8ee33-8fdb-48f7-b772-d5ed5950799f" providerId="ADAL" clId="{C5C67300-E171-4C47-A581-8ED68069E4BA}" dt="2023-05-24T10:59:12.319" v="5148" actId="478"/>
          <ac:picMkLst>
            <pc:docMk/>
            <pc:sldMk cId="3579327330" sldId="352"/>
            <ac:picMk id="10" creationId="{4B624C5C-53C2-F03C-7B6E-D6D2798A09D1}"/>
          </ac:picMkLst>
        </pc:picChg>
        <pc:picChg chg="add del mod">
          <ac:chgData name="Bandara, Dilum (Data61, Eveleigh)" userId="7fa8ee33-8fdb-48f7-b772-d5ed5950799f" providerId="ADAL" clId="{C5C67300-E171-4C47-A581-8ED68069E4BA}" dt="2023-05-24T10:52:46.505" v="4969" actId="478"/>
          <ac:picMkLst>
            <pc:docMk/>
            <pc:sldMk cId="3579327330" sldId="352"/>
            <ac:picMk id="12" creationId="{3D52AA45-3440-C76E-0CE8-23D10FAC1F09}"/>
          </ac:picMkLst>
        </pc:picChg>
        <pc:picChg chg="add mod">
          <ac:chgData name="Bandara, Dilum (Data61, Eveleigh)" userId="7fa8ee33-8fdb-48f7-b772-d5ed5950799f" providerId="ADAL" clId="{C5C67300-E171-4C47-A581-8ED68069E4BA}" dt="2023-05-24T11:02:34.420" v="5153" actId="167"/>
          <ac:picMkLst>
            <pc:docMk/>
            <pc:sldMk cId="3579327330" sldId="352"/>
            <ac:picMk id="35" creationId="{DBEFC687-8EFC-94F6-45A1-C9D9D8F41F68}"/>
          </ac:picMkLst>
        </pc:picChg>
        <pc:cxnChg chg="add mod">
          <ac:chgData name="Bandara, Dilum (Data61, Eveleigh)" userId="7fa8ee33-8fdb-48f7-b772-d5ed5950799f" providerId="ADAL" clId="{C5C67300-E171-4C47-A581-8ED68069E4BA}" dt="2023-05-24T10:59:12.319" v="5148" actId="478"/>
          <ac:cxnSpMkLst>
            <pc:docMk/>
            <pc:sldMk cId="3579327330" sldId="352"/>
            <ac:cxnSpMk id="14" creationId="{CE605909-D7E3-5060-03B6-99D1BE9A7145}"/>
          </ac:cxnSpMkLst>
        </pc:cxnChg>
        <pc:cxnChg chg="add mod">
          <ac:chgData name="Bandara, Dilum (Data61, Eveleigh)" userId="7fa8ee33-8fdb-48f7-b772-d5ed5950799f" providerId="ADAL" clId="{C5C67300-E171-4C47-A581-8ED68069E4BA}" dt="2023-05-24T11:02:47.061" v="5158" actId="14100"/>
          <ac:cxnSpMkLst>
            <pc:docMk/>
            <pc:sldMk cId="3579327330" sldId="352"/>
            <ac:cxnSpMk id="15" creationId="{2EB02C87-1924-2146-BAED-6B8D6DFDCF42}"/>
          </ac:cxnSpMkLst>
        </pc:cxnChg>
        <pc:cxnChg chg="add mod">
          <ac:chgData name="Bandara, Dilum (Data61, Eveleigh)" userId="7fa8ee33-8fdb-48f7-b772-d5ed5950799f" providerId="ADAL" clId="{C5C67300-E171-4C47-A581-8ED68069E4BA}" dt="2023-05-24T11:02:55.383" v="5162" actId="14100"/>
          <ac:cxnSpMkLst>
            <pc:docMk/>
            <pc:sldMk cId="3579327330" sldId="352"/>
            <ac:cxnSpMk id="18" creationId="{1EE011F1-8A8E-EBE7-E5B8-738D7612CD46}"/>
          </ac:cxnSpMkLst>
        </pc:cxnChg>
        <pc:cxnChg chg="add mod">
          <ac:chgData name="Bandara, Dilum (Data61, Eveleigh)" userId="7fa8ee33-8fdb-48f7-b772-d5ed5950799f" providerId="ADAL" clId="{C5C67300-E171-4C47-A581-8ED68069E4BA}" dt="2023-05-24T10:59:09.105" v="5147" actId="1038"/>
          <ac:cxnSpMkLst>
            <pc:docMk/>
            <pc:sldMk cId="3579327330" sldId="352"/>
            <ac:cxnSpMk id="27" creationId="{04BAF40C-9C7D-7A03-B1A0-BC7C661A11D2}"/>
          </ac:cxnSpMkLst>
        </pc:cxnChg>
      </pc:sldChg>
      <pc:sldChg chg="addSp modSp add mod ord modNotesTx">
        <pc:chgData name="Bandara, Dilum (Data61, Eveleigh)" userId="7fa8ee33-8fdb-48f7-b772-d5ed5950799f" providerId="ADAL" clId="{C5C67300-E171-4C47-A581-8ED68069E4BA}" dt="2023-05-29T21:16:42.996" v="19287" actId="313"/>
        <pc:sldMkLst>
          <pc:docMk/>
          <pc:sldMk cId="1393944280" sldId="353"/>
        </pc:sldMkLst>
        <pc:spChg chg="mod">
          <ac:chgData name="Bandara, Dilum (Data61, Eveleigh)" userId="7fa8ee33-8fdb-48f7-b772-d5ed5950799f" providerId="ADAL" clId="{C5C67300-E171-4C47-A581-8ED68069E4BA}" dt="2023-05-28T20:46:52.911" v="7098" actId="20577"/>
          <ac:spMkLst>
            <pc:docMk/>
            <pc:sldMk cId="1393944280" sldId="353"/>
            <ac:spMk id="3" creationId="{C29F4876-BFAD-4C63-8C4A-E78C7BEDC051}"/>
          </ac:spMkLst>
        </pc:spChg>
        <pc:spChg chg="add mod">
          <ac:chgData name="Bandara, Dilum (Data61, Eveleigh)" userId="7fa8ee33-8fdb-48f7-b772-d5ed5950799f" providerId="ADAL" clId="{C5C67300-E171-4C47-A581-8ED68069E4BA}" dt="2023-05-23T21:09:51.417" v="311"/>
          <ac:spMkLst>
            <pc:docMk/>
            <pc:sldMk cId="1393944280" sldId="353"/>
            <ac:spMk id="4" creationId="{F268678E-9608-E2D4-61AA-7B3EA68075BF}"/>
          </ac:spMkLst>
        </pc:spChg>
      </pc:sldChg>
      <pc:sldChg chg="delSp modSp add mod chgLayout modNotesTx">
        <pc:chgData name="Bandara, Dilum (Data61, Eveleigh)" userId="7fa8ee33-8fdb-48f7-b772-d5ed5950799f" providerId="ADAL" clId="{C5C67300-E171-4C47-A581-8ED68069E4BA}" dt="2023-05-28T21:13:51.569" v="8666" actId="20577"/>
        <pc:sldMkLst>
          <pc:docMk/>
          <pc:sldMk cId="2533431991" sldId="354"/>
        </pc:sldMkLst>
        <pc:spChg chg="mod ord">
          <ac:chgData name="Bandara, Dilum (Data61, Eveleigh)" userId="7fa8ee33-8fdb-48f7-b772-d5ed5950799f" providerId="ADAL" clId="{C5C67300-E171-4C47-A581-8ED68069E4BA}" dt="2023-05-23T21:09:26.159" v="304" actId="700"/>
          <ac:spMkLst>
            <pc:docMk/>
            <pc:sldMk cId="2533431991" sldId="354"/>
            <ac:spMk id="2" creationId="{EFF1ECAC-6ABB-4314-BA81-EBFE33046E80}"/>
          </ac:spMkLst>
        </pc:spChg>
        <pc:spChg chg="mod ord">
          <ac:chgData name="Bandara, Dilum (Data61, Eveleigh)" userId="7fa8ee33-8fdb-48f7-b772-d5ed5950799f" providerId="ADAL" clId="{C5C67300-E171-4C47-A581-8ED68069E4BA}" dt="2023-05-28T21:12:33.017" v="8500" actId="20577"/>
          <ac:spMkLst>
            <pc:docMk/>
            <pc:sldMk cId="2533431991" sldId="354"/>
            <ac:spMk id="3" creationId="{C29F4876-BFAD-4C63-8C4A-E78C7BEDC051}"/>
          </ac:spMkLst>
        </pc:spChg>
        <pc:spChg chg="del mod ord">
          <ac:chgData name="Bandara, Dilum (Data61, Eveleigh)" userId="7fa8ee33-8fdb-48f7-b772-d5ed5950799f" providerId="ADAL" clId="{C5C67300-E171-4C47-A581-8ED68069E4BA}" dt="2023-05-23T21:09:51.417" v="311"/>
          <ac:spMkLst>
            <pc:docMk/>
            <pc:sldMk cId="2533431991" sldId="354"/>
            <ac:spMk id="4" creationId="{00000000-0000-0000-0000-000000000000}"/>
          </ac:spMkLst>
        </pc:spChg>
        <pc:spChg chg="mod ord">
          <ac:chgData name="Bandara, Dilum (Data61, Eveleigh)" userId="7fa8ee33-8fdb-48f7-b772-d5ed5950799f" providerId="ADAL" clId="{C5C67300-E171-4C47-A581-8ED68069E4BA}" dt="2023-05-23T21:09:26.159" v="304" actId="700"/>
          <ac:spMkLst>
            <pc:docMk/>
            <pc:sldMk cId="2533431991" sldId="354"/>
            <ac:spMk id="5" creationId="{00000000-0000-0000-0000-000000000000}"/>
          </ac:spMkLst>
        </pc:spChg>
        <pc:spChg chg="del mod">
          <ac:chgData name="Bandara, Dilum (Data61, Eveleigh)" userId="7fa8ee33-8fdb-48f7-b772-d5ed5950799f" providerId="ADAL" clId="{C5C67300-E171-4C47-A581-8ED68069E4BA}" dt="2023-05-28T21:10:47.779" v="8410" actId="478"/>
          <ac:spMkLst>
            <pc:docMk/>
            <pc:sldMk cId="2533431991" sldId="354"/>
            <ac:spMk id="6" creationId="{476A3ED5-B65F-4A14-AF81-8CE9562E935B}"/>
          </ac:spMkLst>
        </pc:spChg>
      </pc:sldChg>
      <pc:sldChg chg="delSp modSp add mod modNotesTx">
        <pc:chgData name="Bandara, Dilum (Data61, Eveleigh)" userId="7fa8ee33-8fdb-48f7-b772-d5ed5950799f" providerId="ADAL" clId="{C5C67300-E171-4C47-A581-8ED68069E4BA}" dt="2023-05-29T21:22:04.492" v="19389" actId="313"/>
        <pc:sldMkLst>
          <pc:docMk/>
          <pc:sldMk cId="2312124506" sldId="355"/>
        </pc:sldMkLst>
        <pc:spChg chg="mod">
          <ac:chgData name="Bandara, Dilum (Data61, Eveleigh)" userId="7fa8ee33-8fdb-48f7-b772-d5ed5950799f" providerId="ADAL" clId="{C5C67300-E171-4C47-A581-8ED68069E4BA}" dt="2023-05-24T11:26:26.675" v="7009" actId="207"/>
          <ac:spMkLst>
            <pc:docMk/>
            <pc:sldMk cId="2312124506" sldId="355"/>
            <ac:spMk id="3" creationId="{79ABE9E1-D372-4B76-BB16-6E1A9134A377}"/>
          </ac:spMkLst>
        </pc:spChg>
        <pc:spChg chg="del">
          <ac:chgData name="Bandara, Dilum (Data61, Eveleigh)" userId="7fa8ee33-8fdb-48f7-b772-d5ed5950799f" providerId="ADAL" clId="{C5C67300-E171-4C47-A581-8ED68069E4BA}" dt="2023-05-23T21:09:51.417" v="311"/>
          <ac:spMkLst>
            <pc:docMk/>
            <pc:sldMk cId="2312124506" sldId="355"/>
            <ac:spMk id="4" creationId="{00000000-0000-0000-0000-000000000000}"/>
          </ac:spMkLst>
        </pc:spChg>
        <pc:spChg chg="mod">
          <ac:chgData name="Bandara, Dilum (Data61, Eveleigh)" userId="7fa8ee33-8fdb-48f7-b772-d5ed5950799f" providerId="ADAL" clId="{C5C67300-E171-4C47-A581-8ED68069E4BA}" dt="2023-05-23T21:10:05.023" v="314" actId="1076"/>
          <ac:spMkLst>
            <pc:docMk/>
            <pc:sldMk cId="2312124506" sldId="355"/>
            <ac:spMk id="7" creationId="{2EA507EA-1BDD-42E0-87CB-E417284A1EC3}"/>
          </ac:spMkLst>
        </pc:spChg>
      </pc:sldChg>
      <pc:sldChg chg="del">
        <pc:chgData name="Bandara, Dilum (Data61, Eveleigh)" userId="7fa8ee33-8fdb-48f7-b772-d5ed5950799f" providerId="ADAL" clId="{C5C67300-E171-4C47-A581-8ED68069E4BA}" dt="2023-05-23T20:40:17.367" v="6" actId="2696"/>
        <pc:sldMkLst>
          <pc:docMk/>
          <pc:sldMk cId="1925987602" sldId="356"/>
        </pc:sldMkLst>
      </pc:sldChg>
      <pc:sldChg chg="del">
        <pc:chgData name="Bandara, Dilum (Data61, Eveleigh)" userId="7fa8ee33-8fdb-48f7-b772-d5ed5950799f" providerId="ADAL" clId="{C5C67300-E171-4C47-A581-8ED68069E4BA}" dt="2023-05-23T20:40:17.591" v="36" actId="2696"/>
        <pc:sldMkLst>
          <pc:docMk/>
          <pc:sldMk cId="1061485988" sldId="357"/>
        </pc:sldMkLst>
      </pc:sldChg>
      <pc:sldChg chg="delSp modSp add mod ord chgLayout modNotes modNotesTx">
        <pc:chgData name="Bandara, Dilum (Data61, Eveleigh)" userId="7fa8ee33-8fdb-48f7-b772-d5ed5950799f" providerId="ADAL" clId="{C5C67300-E171-4C47-A581-8ED68069E4BA}" dt="2023-05-29T21:21:57.272" v="19388" actId="313"/>
        <pc:sldMkLst>
          <pc:docMk/>
          <pc:sldMk cId="4240347306" sldId="357"/>
        </pc:sldMkLst>
        <pc:spChg chg="mod ord">
          <ac:chgData name="Bandara, Dilum (Data61, Eveleigh)" userId="7fa8ee33-8fdb-48f7-b772-d5ed5950799f" providerId="ADAL" clId="{C5C67300-E171-4C47-A581-8ED68069E4BA}" dt="2023-05-23T21:10:10.406" v="315" actId="700"/>
          <ac:spMkLst>
            <pc:docMk/>
            <pc:sldMk cId="4240347306" sldId="357"/>
            <ac:spMk id="2" creationId="{EFF1ECAC-6ABB-4314-BA81-EBFE33046E80}"/>
          </ac:spMkLst>
        </pc:spChg>
        <pc:spChg chg="mod ord">
          <ac:chgData name="Bandara, Dilum (Data61, Eveleigh)" userId="7fa8ee33-8fdb-48f7-b772-d5ed5950799f" providerId="ADAL" clId="{C5C67300-E171-4C47-A581-8ED68069E4BA}" dt="2023-05-28T21:47:43.304" v="10102" actId="20577"/>
          <ac:spMkLst>
            <pc:docMk/>
            <pc:sldMk cId="4240347306" sldId="357"/>
            <ac:spMk id="3" creationId="{C29F4876-BFAD-4C63-8C4A-E78C7BEDC051}"/>
          </ac:spMkLst>
        </pc:spChg>
        <pc:spChg chg="del">
          <ac:chgData name="Bandara, Dilum (Data61, Eveleigh)" userId="7fa8ee33-8fdb-48f7-b772-d5ed5950799f" providerId="ADAL" clId="{C5C67300-E171-4C47-A581-8ED68069E4BA}" dt="2023-05-23T21:09:51.417" v="311"/>
          <ac:spMkLst>
            <pc:docMk/>
            <pc:sldMk cId="4240347306" sldId="357"/>
            <ac:spMk id="4" creationId="{00000000-0000-0000-0000-000000000000}"/>
          </ac:spMkLst>
        </pc:spChg>
        <pc:spChg chg="mod ord">
          <ac:chgData name="Bandara, Dilum (Data61, Eveleigh)" userId="7fa8ee33-8fdb-48f7-b772-d5ed5950799f" providerId="ADAL" clId="{C5C67300-E171-4C47-A581-8ED68069E4BA}" dt="2023-05-23T21:10:10.406" v="315" actId="700"/>
          <ac:spMkLst>
            <pc:docMk/>
            <pc:sldMk cId="4240347306" sldId="357"/>
            <ac:spMk id="5" creationId="{00000000-0000-0000-0000-000000000000}"/>
          </ac:spMkLst>
        </pc:spChg>
      </pc:sldChg>
      <pc:sldChg chg="del">
        <pc:chgData name="Bandara, Dilum (Data61, Eveleigh)" userId="7fa8ee33-8fdb-48f7-b772-d5ed5950799f" providerId="ADAL" clId="{C5C67300-E171-4C47-A581-8ED68069E4BA}" dt="2023-05-23T20:40:17.433" v="15" actId="2696"/>
        <pc:sldMkLst>
          <pc:docMk/>
          <pc:sldMk cId="870773543" sldId="358"/>
        </pc:sldMkLst>
      </pc:sldChg>
      <pc:sldChg chg="delSp modSp add mod chgLayout modNotesTx">
        <pc:chgData name="Bandara, Dilum (Data61, Eveleigh)" userId="7fa8ee33-8fdb-48f7-b772-d5ed5950799f" providerId="ADAL" clId="{C5C67300-E171-4C47-A581-8ED68069E4BA}" dt="2023-05-28T21:56:04.194" v="10789" actId="20577"/>
        <pc:sldMkLst>
          <pc:docMk/>
          <pc:sldMk cId="2008584798" sldId="358"/>
        </pc:sldMkLst>
        <pc:spChg chg="mod ord">
          <ac:chgData name="Bandara, Dilum (Data61, Eveleigh)" userId="7fa8ee33-8fdb-48f7-b772-d5ed5950799f" providerId="ADAL" clId="{C5C67300-E171-4C47-A581-8ED68069E4BA}" dt="2023-05-23T21:10:26.630" v="319" actId="700"/>
          <ac:spMkLst>
            <pc:docMk/>
            <pc:sldMk cId="2008584798" sldId="358"/>
            <ac:spMk id="2" creationId="{31EAF5E8-C319-4226-9256-C35952AACA03}"/>
          </ac:spMkLst>
        </pc:spChg>
        <pc:spChg chg="mod ord">
          <ac:chgData name="Bandara, Dilum (Data61, Eveleigh)" userId="7fa8ee33-8fdb-48f7-b772-d5ed5950799f" providerId="ADAL" clId="{C5C67300-E171-4C47-A581-8ED68069E4BA}" dt="2023-05-28T21:56:04.194" v="10789" actId="20577"/>
          <ac:spMkLst>
            <pc:docMk/>
            <pc:sldMk cId="2008584798" sldId="358"/>
            <ac:spMk id="3" creationId="{79ABE9E1-D372-4B76-BB16-6E1A9134A377}"/>
          </ac:spMkLst>
        </pc:spChg>
        <pc:spChg chg="del">
          <ac:chgData name="Bandara, Dilum (Data61, Eveleigh)" userId="7fa8ee33-8fdb-48f7-b772-d5ed5950799f" providerId="ADAL" clId="{C5C67300-E171-4C47-A581-8ED68069E4BA}" dt="2023-05-23T21:09:51.417" v="311"/>
          <ac:spMkLst>
            <pc:docMk/>
            <pc:sldMk cId="2008584798" sldId="358"/>
            <ac:spMk id="4" creationId="{00000000-0000-0000-0000-000000000000}"/>
          </ac:spMkLst>
        </pc:spChg>
        <pc:spChg chg="mod ord">
          <ac:chgData name="Bandara, Dilum (Data61, Eveleigh)" userId="7fa8ee33-8fdb-48f7-b772-d5ed5950799f" providerId="ADAL" clId="{C5C67300-E171-4C47-A581-8ED68069E4BA}" dt="2023-05-23T21:10:26.630" v="319" actId="700"/>
          <ac:spMkLst>
            <pc:docMk/>
            <pc:sldMk cId="2008584798" sldId="358"/>
            <ac:spMk id="5" creationId="{00000000-0000-0000-0000-000000000000}"/>
          </ac:spMkLst>
        </pc:spChg>
        <pc:spChg chg="mod">
          <ac:chgData name="Bandara, Dilum (Data61, Eveleigh)" userId="7fa8ee33-8fdb-48f7-b772-d5ed5950799f" providerId="ADAL" clId="{C5C67300-E171-4C47-A581-8ED68069E4BA}" dt="2023-05-23T21:11:07.829" v="334" actId="1076"/>
          <ac:spMkLst>
            <pc:docMk/>
            <pc:sldMk cId="2008584798" sldId="358"/>
            <ac:spMk id="9" creationId="{EEF375E7-AAB9-4AD3-8E0E-191821CADFD1}"/>
          </ac:spMkLst>
        </pc:spChg>
      </pc:sldChg>
      <pc:sldChg chg="del">
        <pc:chgData name="Bandara, Dilum (Data61, Eveleigh)" userId="7fa8ee33-8fdb-48f7-b772-d5ed5950799f" providerId="ADAL" clId="{C5C67300-E171-4C47-A581-8ED68069E4BA}" dt="2023-05-23T20:40:17.382" v="9" actId="2696"/>
        <pc:sldMkLst>
          <pc:docMk/>
          <pc:sldMk cId="1125574469" sldId="359"/>
        </pc:sldMkLst>
      </pc:sldChg>
      <pc:sldChg chg="addSp modSp add del mod modClrScheme chgLayout">
        <pc:chgData name="Bandara, Dilum (Data61, Eveleigh)" userId="7fa8ee33-8fdb-48f7-b772-d5ed5950799f" providerId="ADAL" clId="{C5C67300-E171-4C47-A581-8ED68069E4BA}" dt="2023-05-23T21:04:05.613" v="239" actId="2696"/>
        <pc:sldMkLst>
          <pc:docMk/>
          <pc:sldMk cId="151366319" sldId="360"/>
        </pc:sldMkLst>
        <pc:spChg chg="mod ord">
          <ac:chgData name="Bandara, Dilum (Data61, Eveleigh)" userId="7fa8ee33-8fdb-48f7-b772-d5ed5950799f" providerId="ADAL" clId="{C5C67300-E171-4C47-A581-8ED68069E4BA}" dt="2023-05-23T20:52:48.526" v="162" actId="700"/>
          <ac:spMkLst>
            <pc:docMk/>
            <pc:sldMk cId="151366319" sldId="360"/>
            <ac:spMk id="2" creationId="{EFF1ECAC-6ABB-4314-BA81-EBFE33046E80}"/>
          </ac:spMkLst>
        </pc:spChg>
        <pc:spChg chg="mod ord">
          <ac:chgData name="Bandara, Dilum (Data61, Eveleigh)" userId="7fa8ee33-8fdb-48f7-b772-d5ed5950799f" providerId="ADAL" clId="{C5C67300-E171-4C47-A581-8ED68069E4BA}" dt="2023-05-23T20:52:48.554" v="163" actId="27636"/>
          <ac:spMkLst>
            <pc:docMk/>
            <pc:sldMk cId="151366319" sldId="360"/>
            <ac:spMk id="3" creationId="{C29F4876-BFAD-4C63-8C4A-E78C7BEDC051}"/>
          </ac:spMkLst>
        </pc:spChg>
        <pc:spChg chg="add mod ord">
          <ac:chgData name="Bandara, Dilum (Data61, Eveleigh)" userId="7fa8ee33-8fdb-48f7-b772-d5ed5950799f" providerId="ADAL" clId="{C5C67300-E171-4C47-A581-8ED68069E4BA}" dt="2023-05-23T20:52:48.526" v="162" actId="700"/>
          <ac:spMkLst>
            <pc:docMk/>
            <pc:sldMk cId="151366319" sldId="360"/>
            <ac:spMk id="4" creationId="{3B2163A2-033D-E232-D2DD-E68C57C6458D}"/>
          </ac:spMkLst>
        </pc:spChg>
      </pc:sldChg>
      <pc:sldChg chg="addSp delSp modSp add mod chgLayout modNotes modNotesTx">
        <pc:chgData name="Bandara, Dilum (Data61, Eveleigh)" userId="7fa8ee33-8fdb-48f7-b772-d5ed5950799f" providerId="ADAL" clId="{C5C67300-E171-4C47-A581-8ED68069E4BA}" dt="2023-05-29T21:25:54.614" v="19426" actId="20577"/>
        <pc:sldMkLst>
          <pc:docMk/>
          <pc:sldMk cId="3020377766" sldId="360"/>
        </pc:sldMkLst>
        <pc:spChg chg="mod ord">
          <ac:chgData name="Bandara, Dilum (Data61, Eveleigh)" userId="7fa8ee33-8fdb-48f7-b772-d5ed5950799f" providerId="ADAL" clId="{C5C67300-E171-4C47-A581-8ED68069E4BA}" dt="2023-05-28T22:14:59.011" v="11134" actId="6264"/>
          <ac:spMkLst>
            <pc:docMk/>
            <pc:sldMk cId="3020377766" sldId="360"/>
            <ac:spMk id="2" creationId="{EFF1ECAC-6ABB-4314-BA81-EBFE33046E80}"/>
          </ac:spMkLst>
        </pc:spChg>
        <pc:spChg chg="mod ord">
          <ac:chgData name="Bandara, Dilum (Data61, Eveleigh)" userId="7fa8ee33-8fdb-48f7-b772-d5ed5950799f" providerId="ADAL" clId="{C5C67300-E171-4C47-A581-8ED68069E4BA}" dt="2023-05-29T21:25:54.614" v="19426" actId="20577"/>
          <ac:spMkLst>
            <pc:docMk/>
            <pc:sldMk cId="3020377766" sldId="360"/>
            <ac:spMk id="3" creationId="{C29F4876-BFAD-4C63-8C4A-E78C7BEDC051}"/>
          </ac:spMkLst>
        </pc:spChg>
        <pc:spChg chg="mod ord">
          <ac:chgData name="Bandara, Dilum (Data61, Eveleigh)" userId="7fa8ee33-8fdb-48f7-b772-d5ed5950799f" providerId="ADAL" clId="{C5C67300-E171-4C47-A581-8ED68069E4BA}" dt="2023-05-28T22:14:59.011" v="11134" actId="6264"/>
          <ac:spMkLst>
            <pc:docMk/>
            <pc:sldMk cId="3020377766" sldId="360"/>
            <ac:spMk id="4" creationId="{3B2163A2-033D-E232-D2DD-E68C57C6458D}"/>
          </ac:spMkLst>
        </pc:spChg>
        <pc:spChg chg="add del mod">
          <ac:chgData name="Bandara, Dilum (Data61, Eveleigh)" userId="7fa8ee33-8fdb-48f7-b772-d5ed5950799f" providerId="ADAL" clId="{C5C67300-E171-4C47-A581-8ED68069E4BA}" dt="2023-05-28T22:14:59.011" v="11134" actId="6264"/>
          <ac:spMkLst>
            <pc:docMk/>
            <pc:sldMk cId="3020377766" sldId="360"/>
            <ac:spMk id="5" creationId="{206B2979-D445-CCBB-E1EE-E785C6EDCAFD}"/>
          </ac:spMkLst>
        </pc:spChg>
        <pc:spChg chg="add del mod">
          <ac:chgData name="Bandara, Dilum (Data61, Eveleigh)" userId="7fa8ee33-8fdb-48f7-b772-d5ed5950799f" providerId="ADAL" clId="{C5C67300-E171-4C47-A581-8ED68069E4BA}" dt="2023-05-28T22:14:59.011" v="11134" actId="6264"/>
          <ac:spMkLst>
            <pc:docMk/>
            <pc:sldMk cId="3020377766" sldId="360"/>
            <ac:spMk id="6" creationId="{CA19A0F2-299B-787E-16CA-E2E24A9EC667}"/>
          </ac:spMkLst>
        </pc:spChg>
        <pc:spChg chg="add del mod">
          <ac:chgData name="Bandara, Dilum (Data61, Eveleigh)" userId="7fa8ee33-8fdb-48f7-b772-d5ed5950799f" providerId="ADAL" clId="{C5C67300-E171-4C47-A581-8ED68069E4BA}" dt="2023-05-28T22:14:59.011" v="11134" actId="6264"/>
          <ac:spMkLst>
            <pc:docMk/>
            <pc:sldMk cId="3020377766" sldId="360"/>
            <ac:spMk id="7" creationId="{5ACC16F4-B3DD-18EF-247F-AAB2107F8168}"/>
          </ac:spMkLst>
        </pc:spChg>
      </pc:sldChg>
      <pc:sldChg chg="del">
        <pc:chgData name="Bandara, Dilum (Data61, Eveleigh)" userId="7fa8ee33-8fdb-48f7-b772-d5ed5950799f" providerId="ADAL" clId="{C5C67300-E171-4C47-A581-8ED68069E4BA}" dt="2023-05-23T20:40:17.464" v="29" actId="2696"/>
        <pc:sldMkLst>
          <pc:docMk/>
          <pc:sldMk cId="3692182410" sldId="360"/>
        </pc:sldMkLst>
      </pc:sldChg>
      <pc:sldChg chg="del">
        <pc:chgData name="Bandara, Dilum (Data61, Eveleigh)" userId="7fa8ee33-8fdb-48f7-b772-d5ed5950799f" providerId="ADAL" clId="{C5C67300-E171-4C47-A581-8ED68069E4BA}" dt="2023-05-23T20:40:17.603" v="37" actId="2696"/>
        <pc:sldMkLst>
          <pc:docMk/>
          <pc:sldMk cId="719635300" sldId="361"/>
        </pc:sldMkLst>
      </pc:sldChg>
      <pc:sldChg chg="del">
        <pc:chgData name="Bandara, Dilum (Data61, Eveleigh)" userId="7fa8ee33-8fdb-48f7-b772-d5ed5950799f" providerId="ADAL" clId="{C5C67300-E171-4C47-A581-8ED68069E4BA}" dt="2023-05-23T20:40:17.520" v="34" actId="2696"/>
        <pc:sldMkLst>
          <pc:docMk/>
          <pc:sldMk cId="4128531629" sldId="362"/>
        </pc:sldMkLst>
      </pc:sldChg>
      <pc:sldChg chg="del">
        <pc:chgData name="Bandara, Dilum (Data61, Eveleigh)" userId="7fa8ee33-8fdb-48f7-b772-d5ed5950799f" providerId="ADAL" clId="{C5C67300-E171-4C47-A581-8ED68069E4BA}" dt="2023-05-23T20:40:17.408" v="11" actId="2696"/>
        <pc:sldMkLst>
          <pc:docMk/>
          <pc:sldMk cId="2488299098" sldId="365"/>
        </pc:sldMkLst>
      </pc:sldChg>
      <pc:sldChg chg="del">
        <pc:chgData name="Bandara, Dilum (Data61, Eveleigh)" userId="7fa8ee33-8fdb-48f7-b772-d5ed5950799f" providerId="ADAL" clId="{C5C67300-E171-4C47-A581-8ED68069E4BA}" dt="2023-05-23T20:40:17.296" v="1" actId="2696"/>
        <pc:sldMkLst>
          <pc:docMk/>
          <pc:sldMk cId="4184060659" sldId="366"/>
        </pc:sldMkLst>
      </pc:sldChg>
      <pc:sldChg chg="del">
        <pc:chgData name="Bandara, Dilum (Data61, Eveleigh)" userId="7fa8ee33-8fdb-48f7-b772-d5ed5950799f" providerId="ADAL" clId="{C5C67300-E171-4C47-A581-8ED68069E4BA}" dt="2023-05-23T20:40:17.519" v="33" actId="2696"/>
        <pc:sldMkLst>
          <pc:docMk/>
          <pc:sldMk cId="2315601565" sldId="367"/>
        </pc:sldMkLst>
      </pc:sldChg>
      <pc:sldChg chg="del">
        <pc:chgData name="Bandara, Dilum (Data61, Eveleigh)" userId="7fa8ee33-8fdb-48f7-b772-d5ed5950799f" providerId="ADAL" clId="{C5C67300-E171-4C47-A581-8ED68069E4BA}" dt="2023-05-23T20:40:17.448" v="23" actId="2696"/>
        <pc:sldMkLst>
          <pc:docMk/>
          <pc:sldMk cId="1980860171" sldId="370"/>
        </pc:sldMkLst>
      </pc:sldChg>
      <pc:sldChg chg="addSp delSp modSp add del mod delAnim modAnim chgLayout modNotesTx">
        <pc:chgData name="Bandara, Dilum (Data61, Eveleigh)" userId="7fa8ee33-8fdb-48f7-b772-d5ed5950799f" providerId="ADAL" clId="{C5C67300-E171-4C47-A581-8ED68069E4BA}" dt="2023-05-29T21:21:41.060" v="19384" actId="313"/>
        <pc:sldMkLst>
          <pc:docMk/>
          <pc:sldMk cId="4099184953" sldId="371"/>
        </pc:sldMkLst>
        <pc:spChg chg="mod ord">
          <ac:chgData name="Bandara, Dilum (Data61, Eveleigh)" userId="7fa8ee33-8fdb-48f7-b772-d5ed5950799f" providerId="ADAL" clId="{C5C67300-E171-4C47-A581-8ED68069E4BA}" dt="2023-05-29T21:07:38.567" v="19157" actId="313"/>
          <ac:spMkLst>
            <pc:docMk/>
            <pc:sldMk cId="4099184953" sldId="371"/>
            <ac:spMk id="2" creationId="{5B592F80-FA0C-4863-9225-651F30A2A2AB}"/>
          </ac:spMkLst>
        </pc:spChg>
        <pc:spChg chg="mod ord">
          <ac:chgData name="Bandara, Dilum (Data61, Eveleigh)" userId="7fa8ee33-8fdb-48f7-b772-d5ed5950799f" providerId="ADAL" clId="{C5C67300-E171-4C47-A581-8ED68069E4BA}" dt="2023-05-28T23:51:04.037" v="11651" actId="6264"/>
          <ac:spMkLst>
            <pc:docMk/>
            <pc:sldMk cId="4099184953" sldId="371"/>
            <ac:spMk id="3" creationId="{C4E1C189-48C5-47E1-91D6-E6FC81927951}"/>
          </ac:spMkLst>
        </pc:spChg>
        <pc:spChg chg="add del mod">
          <ac:chgData name="Bandara, Dilum (Data61, Eveleigh)" userId="7fa8ee33-8fdb-48f7-b772-d5ed5950799f" providerId="ADAL" clId="{C5C67300-E171-4C47-A581-8ED68069E4BA}" dt="2023-05-28T23:51:04.037" v="11651" actId="6264"/>
          <ac:spMkLst>
            <pc:docMk/>
            <pc:sldMk cId="4099184953" sldId="371"/>
            <ac:spMk id="4" creationId="{2CCC08B2-67BE-54F8-796F-BEB604779904}"/>
          </ac:spMkLst>
        </pc:spChg>
        <pc:spChg chg="del">
          <ac:chgData name="Bandara, Dilum (Data61, Eveleigh)" userId="7fa8ee33-8fdb-48f7-b772-d5ed5950799f" providerId="ADAL" clId="{C5C67300-E171-4C47-A581-8ED68069E4BA}" dt="2023-05-23T21:09:51.417" v="311"/>
          <ac:spMkLst>
            <pc:docMk/>
            <pc:sldMk cId="4099184953" sldId="371"/>
            <ac:spMk id="4" creationId="{9A9258C8-19BC-4A2B-982D-646E43870A11}"/>
          </ac:spMkLst>
        </pc:spChg>
        <pc:spChg chg="mod ord">
          <ac:chgData name="Bandara, Dilum (Data61, Eveleigh)" userId="7fa8ee33-8fdb-48f7-b772-d5ed5950799f" providerId="ADAL" clId="{C5C67300-E171-4C47-A581-8ED68069E4BA}" dt="2023-05-28T23:51:04.037" v="11651" actId="6264"/>
          <ac:spMkLst>
            <pc:docMk/>
            <pc:sldMk cId="4099184953" sldId="371"/>
            <ac:spMk id="5" creationId="{48DFC14B-3540-4C7E-A3AF-F8A5A6BDA8F2}"/>
          </ac:spMkLst>
        </pc:spChg>
        <pc:spChg chg="add del mod">
          <ac:chgData name="Bandara, Dilum (Data61, Eveleigh)" userId="7fa8ee33-8fdb-48f7-b772-d5ed5950799f" providerId="ADAL" clId="{C5C67300-E171-4C47-A581-8ED68069E4BA}" dt="2023-05-28T23:51:04.037" v="11651" actId="6264"/>
          <ac:spMkLst>
            <pc:docMk/>
            <pc:sldMk cId="4099184953" sldId="371"/>
            <ac:spMk id="7" creationId="{F770F646-9062-CC51-B767-31BEF61CF7EC}"/>
          </ac:spMkLst>
        </pc:spChg>
        <pc:spChg chg="mod">
          <ac:chgData name="Bandara, Dilum (Data61, Eveleigh)" userId="7fa8ee33-8fdb-48f7-b772-d5ed5950799f" providerId="ADAL" clId="{C5C67300-E171-4C47-A581-8ED68069E4BA}" dt="2023-05-29T11:16:00.013" v="17382" actId="1035"/>
          <ac:spMkLst>
            <pc:docMk/>
            <pc:sldMk cId="4099184953" sldId="371"/>
            <ac:spMk id="8" creationId="{47FFB6E9-0DD9-4AF8-96A9-059ACDEEA544}"/>
          </ac:spMkLst>
        </pc:spChg>
        <pc:spChg chg="mod">
          <ac:chgData name="Bandara, Dilum (Data61, Eveleigh)" userId="7fa8ee33-8fdb-48f7-b772-d5ed5950799f" providerId="ADAL" clId="{C5C67300-E171-4C47-A581-8ED68069E4BA}" dt="2023-05-29T11:16:00.013" v="17382" actId="1035"/>
          <ac:spMkLst>
            <pc:docMk/>
            <pc:sldMk cId="4099184953" sldId="371"/>
            <ac:spMk id="9" creationId="{99B2A952-605D-4369-9550-3C9A6365C50C}"/>
          </ac:spMkLst>
        </pc:spChg>
        <pc:spChg chg="mod">
          <ac:chgData name="Bandara, Dilum (Data61, Eveleigh)" userId="7fa8ee33-8fdb-48f7-b772-d5ed5950799f" providerId="ADAL" clId="{C5C67300-E171-4C47-A581-8ED68069E4BA}" dt="2023-05-29T11:16:00.013" v="17382" actId="1035"/>
          <ac:spMkLst>
            <pc:docMk/>
            <pc:sldMk cId="4099184953" sldId="371"/>
            <ac:spMk id="10" creationId="{CA387ECF-E166-42C8-B96B-5562689B2475}"/>
          </ac:spMkLst>
        </pc:spChg>
        <pc:spChg chg="del">
          <ac:chgData name="Bandara, Dilum (Data61, Eveleigh)" userId="7fa8ee33-8fdb-48f7-b772-d5ed5950799f" providerId="ADAL" clId="{C5C67300-E171-4C47-A581-8ED68069E4BA}" dt="2023-05-28T23:51:36.990" v="11713" actId="478"/>
          <ac:spMkLst>
            <pc:docMk/>
            <pc:sldMk cId="4099184953" sldId="371"/>
            <ac:spMk id="11" creationId="{74B2B7C5-CB9F-4046-B710-85AD6678F0D1}"/>
          </ac:spMkLst>
        </pc:spChg>
        <pc:spChg chg="del">
          <ac:chgData name="Bandara, Dilum (Data61, Eveleigh)" userId="7fa8ee33-8fdb-48f7-b772-d5ed5950799f" providerId="ADAL" clId="{C5C67300-E171-4C47-A581-8ED68069E4BA}" dt="2023-05-28T23:51:36.990" v="11713" actId="478"/>
          <ac:spMkLst>
            <pc:docMk/>
            <pc:sldMk cId="4099184953" sldId="371"/>
            <ac:spMk id="12" creationId="{A7295C8A-533C-4D56-BC25-BDDB121E49AC}"/>
          </ac:spMkLst>
        </pc:spChg>
        <pc:spChg chg="add del mod">
          <ac:chgData name="Bandara, Dilum (Data61, Eveleigh)" userId="7fa8ee33-8fdb-48f7-b772-d5ed5950799f" providerId="ADAL" clId="{C5C67300-E171-4C47-A581-8ED68069E4BA}" dt="2023-05-28T23:51:04.037" v="11651" actId="6264"/>
          <ac:spMkLst>
            <pc:docMk/>
            <pc:sldMk cId="4099184953" sldId="371"/>
            <ac:spMk id="13" creationId="{24EDDA86-E8F9-9227-76D1-BD2F3CCC4CAD}"/>
          </ac:spMkLst>
        </pc:spChg>
        <pc:spChg chg="add mod">
          <ac:chgData name="Bandara, Dilum (Data61, Eveleigh)" userId="7fa8ee33-8fdb-48f7-b772-d5ed5950799f" providerId="ADAL" clId="{C5C67300-E171-4C47-A581-8ED68069E4BA}" dt="2023-05-29T11:16:00.013" v="17382" actId="1035"/>
          <ac:spMkLst>
            <pc:docMk/>
            <pc:sldMk cId="4099184953" sldId="371"/>
            <ac:spMk id="14" creationId="{4C925A24-C8B0-469D-0ABD-F6CE26612ECD}"/>
          </ac:spMkLst>
        </pc:spChg>
        <pc:graphicFrameChg chg="del mod">
          <ac:chgData name="Bandara, Dilum (Data61, Eveleigh)" userId="7fa8ee33-8fdb-48f7-b772-d5ed5950799f" providerId="ADAL" clId="{C5C67300-E171-4C47-A581-8ED68069E4BA}" dt="2023-05-28T23:51:25.590" v="11712" actId="478"/>
          <ac:graphicFrameMkLst>
            <pc:docMk/>
            <pc:sldMk cId="4099184953" sldId="371"/>
            <ac:graphicFrameMk id="6" creationId="{C2E6979F-A84A-4B74-8A98-9DAC14E0A9F1}"/>
          </ac:graphicFrameMkLst>
        </pc:graphicFrameChg>
      </pc:sldChg>
      <pc:sldChg chg="del">
        <pc:chgData name="Bandara, Dilum (Data61, Eveleigh)" userId="7fa8ee33-8fdb-48f7-b772-d5ed5950799f" providerId="ADAL" clId="{C5C67300-E171-4C47-A581-8ED68069E4BA}" dt="2023-05-23T20:40:17.438" v="19" actId="2696"/>
        <pc:sldMkLst>
          <pc:docMk/>
          <pc:sldMk cId="722170616" sldId="372"/>
        </pc:sldMkLst>
      </pc:sldChg>
      <pc:sldChg chg="modSp mod modNotesTx">
        <pc:chgData name="Bandara, Dilum (Data61, Eveleigh)" userId="7fa8ee33-8fdb-48f7-b772-d5ed5950799f" providerId="ADAL" clId="{C5C67300-E171-4C47-A581-8ED68069E4BA}" dt="2023-05-31T06:51:04.276" v="19650" actId="404"/>
        <pc:sldMkLst>
          <pc:docMk/>
          <pc:sldMk cId="3997470111" sldId="374"/>
        </pc:sldMkLst>
        <pc:spChg chg="mod">
          <ac:chgData name="Bandara, Dilum (Data61, Eveleigh)" userId="7fa8ee33-8fdb-48f7-b772-d5ed5950799f" providerId="ADAL" clId="{C5C67300-E171-4C47-A581-8ED68069E4BA}" dt="2023-05-31T06:51:04.276" v="19650" actId="404"/>
          <ac:spMkLst>
            <pc:docMk/>
            <pc:sldMk cId="3997470111" sldId="374"/>
            <ac:spMk id="3" creationId="{28375AC9-876F-EFDB-0EDD-402A67CB96E6}"/>
          </ac:spMkLst>
        </pc:spChg>
        <pc:spChg chg="mod">
          <ac:chgData name="Bandara, Dilum (Data61, Eveleigh)" userId="7fa8ee33-8fdb-48f7-b772-d5ed5950799f" providerId="ADAL" clId="{C5C67300-E171-4C47-A581-8ED68069E4BA}" dt="2023-05-24T07:28:19.057" v="1274" actId="20577"/>
          <ac:spMkLst>
            <pc:docMk/>
            <pc:sldMk cId="3997470111" sldId="374"/>
            <ac:spMk id="4" creationId="{C99371BB-9C33-4129-85DF-8AEA046330EB}"/>
          </ac:spMkLst>
        </pc:spChg>
      </pc:sldChg>
      <pc:sldChg chg="del">
        <pc:chgData name="Bandara, Dilum (Data61, Eveleigh)" userId="7fa8ee33-8fdb-48f7-b772-d5ed5950799f" providerId="ADAL" clId="{C5C67300-E171-4C47-A581-8ED68069E4BA}" dt="2023-05-23T20:40:17.292" v="0" actId="2696"/>
        <pc:sldMkLst>
          <pc:docMk/>
          <pc:sldMk cId="1168863594" sldId="375"/>
        </pc:sldMkLst>
      </pc:sldChg>
      <pc:sldChg chg="del">
        <pc:chgData name="Bandara, Dilum (Data61, Eveleigh)" userId="7fa8ee33-8fdb-48f7-b772-d5ed5950799f" providerId="ADAL" clId="{C5C67300-E171-4C47-A581-8ED68069E4BA}" dt="2023-05-23T20:40:17.437" v="18" actId="2696"/>
        <pc:sldMkLst>
          <pc:docMk/>
          <pc:sldMk cId="888832174" sldId="381"/>
        </pc:sldMkLst>
      </pc:sldChg>
      <pc:sldChg chg="del">
        <pc:chgData name="Bandara, Dilum (Data61, Eveleigh)" userId="7fa8ee33-8fdb-48f7-b772-d5ed5950799f" providerId="ADAL" clId="{C5C67300-E171-4C47-A581-8ED68069E4BA}" dt="2023-05-23T20:40:17.447" v="22" actId="2696"/>
        <pc:sldMkLst>
          <pc:docMk/>
          <pc:sldMk cId="1434236180" sldId="382"/>
        </pc:sldMkLst>
      </pc:sldChg>
      <pc:sldChg chg="del">
        <pc:chgData name="Bandara, Dilum (Data61, Eveleigh)" userId="7fa8ee33-8fdb-48f7-b772-d5ed5950799f" providerId="ADAL" clId="{C5C67300-E171-4C47-A581-8ED68069E4BA}" dt="2023-05-23T20:40:17.465" v="31" actId="2696"/>
        <pc:sldMkLst>
          <pc:docMk/>
          <pc:sldMk cId="706458471" sldId="383"/>
        </pc:sldMkLst>
      </pc:sldChg>
      <pc:sldChg chg="del">
        <pc:chgData name="Bandara, Dilum (Data61, Eveleigh)" userId="7fa8ee33-8fdb-48f7-b772-d5ed5950799f" providerId="ADAL" clId="{C5C67300-E171-4C47-A581-8ED68069E4BA}" dt="2023-05-23T20:40:17.515" v="32" actId="2696"/>
        <pc:sldMkLst>
          <pc:docMk/>
          <pc:sldMk cId="1506009030" sldId="387"/>
        </pc:sldMkLst>
      </pc:sldChg>
      <pc:sldChg chg="addSp delSp modSp add del mod modClrScheme chgLayout">
        <pc:chgData name="Bandara, Dilum (Data61, Eveleigh)" userId="7fa8ee33-8fdb-48f7-b772-d5ed5950799f" providerId="ADAL" clId="{C5C67300-E171-4C47-A581-8ED68069E4BA}" dt="2023-05-23T21:04:05.613" v="239" actId="2696"/>
        <pc:sldMkLst>
          <pc:docMk/>
          <pc:sldMk cId="136390114" sldId="409"/>
        </pc:sldMkLst>
        <pc:spChg chg="mod ord">
          <ac:chgData name="Bandara, Dilum (Data61, Eveleigh)" userId="7fa8ee33-8fdb-48f7-b772-d5ed5950799f" providerId="ADAL" clId="{C5C67300-E171-4C47-A581-8ED68069E4BA}" dt="2023-05-23T20:51:59.867" v="157" actId="700"/>
          <ac:spMkLst>
            <pc:docMk/>
            <pc:sldMk cId="136390114" sldId="409"/>
            <ac:spMk id="2" creationId="{A0403275-C7A8-AF4A-4A2A-150DC59C4AC3}"/>
          </ac:spMkLst>
        </pc:spChg>
        <pc:spChg chg="add mod ord">
          <ac:chgData name="Bandara, Dilum (Data61, Eveleigh)" userId="7fa8ee33-8fdb-48f7-b772-d5ed5950799f" providerId="ADAL" clId="{C5C67300-E171-4C47-A581-8ED68069E4BA}" dt="2023-05-23T20:51:59.867" v="157" actId="700"/>
          <ac:spMkLst>
            <pc:docMk/>
            <pc:sldMk cId="136390114" sldId="409"/>
            <ac:spMk id="3" creationId="{DD6EB93E-FC24-433E-1064-00234EE469EF}"/>
          </ac:spMkLst>
        </pc:spChg>
        <pc:spChg chg="add del mod ord">
          <ac:chgData name="Bandara, Dilum (Data61, Eveleigh)" userId="7fa8ee33-8fdb-48f7-b772-d5ed5950799f" providerId="ADAL" clId="{C5C67300-E171-4C47-A581-8ED68069E4BA}" dt="2023-05-23T20:51:53.162" v="156" actId="700"/>
          <ac:spMkLst>
            <pc:docMk/>
            <pc:sldMk cId="136390114" sldId="409"/>
            <ac:spMk id="5" creationId="{DE8315B2-E4AE-D633-0118-C39F049DA5D1}"/>
          </ac:spMkLst>
        </pc:spChg>
      </pc:sldChg>
      <pc:sldChg chg="modSp add mod ord modNotesTx">
        <pc:chgData name="Bandara, Dilum (Data61, Eveleigh)" userId="7fa8ee33-8fdb-48f7-b772-d5ed5950799f" providerId="ADAL" clId="{C5C67300-E171-4C47-A581-8ED68069E4BA}" dt="2023-05-29T21:16:45.991" v="19289" actId="313"/>
        <pc:sldMkLst>
          <pc:docMk/>
          <pc:sldMk cId="222286379" sldId="409"/>
        </pc:sldMkLst>
        <pc:spChg chg="mod">
          <ac:chgData name="Bandara, Dilum (Data61, Eveleigh)" userId="7fa8ee33-8fdb-48f7-b772-d5ed5950799f" providerId="ADAL" clId="{C5C67300-E171-4C47-A581-8ED68069E4BA}" dt="2023-05-24T11:18:36.416" v="6359" actId="1038"/>
          <ac:spMkLst>
            <pc:docMk/>
            <pc:sldMk cId="222286379" sldId="409"/>
            <ac:spMk id="20" creationId="{D9E0DFA6-FE1D-D436-B8B2-488CB75A9A08}"/>
          </ac:spMkLst>
        </pc:spChg>
      </pc:sldChg>
      <pc:sldChg chg="addSp modSp add mod modNotesTx">
        <pc:chgData name="Bandara, Dilum (Data61, Eveleigh)" userId="7fa8ee33-8fdb-48f7-b772-d5ed5950799f" providerId="ADAL" clId="{C5C67300-E171-4C47-A581-8ED68069E4BA}" dt="2023-05-29T21:17:07.808" v="19303" actId="313"/>
        <pc:sldMkLst>
          <pc:docMk/>
          <pc:sldMk cId="3304254885" sldId="570"/>
        </pc:sldMkLst>
        <pc:spChg chg="mod">
          <ac:chgData name="Bandara, Dilum (Data61, Eveleigh)" userId="7fa8ee33-8fdb-48f7-b772-d5ed5950799f" providerId="ADAL" clId="{C5C67300-E171-4C47-A581-8ED68069E4BA}" dt="2023-05-29T04:37:47.460" v="14454" actId="255"/>
          <ac:spMkLst>
            <pc:docMk/>
            <pc:sldMk cId="3304254885" sldId="570"/>
            <ac:spMk id="3" creationId="{00000000-0000-0000-0000-000000000000}"/>
          </ac:spMkLst>
        </pc:spChg>
        <pc:spChg chg="add mod">
          <ac:chgData name="Bandara, Dilum (Data61, Eveleigh)" userId="7fa8ee33-8fdb-48f7-b772-d5ed5950799f" providerId="ADAL" clId="{C5C67300-E171-4C47-A581-8ED68069E4BA}" dt="2023-05-29T10:27:29.307" v="15823"/>
          <ac:spMkLst>
            <pc:docMk/>
            <pc:sldMk cId="3304254885" sldId="570"/>
            <ac:spMk id="5" creationId="{872C62F1-A4B4-87D4-FB10-A54C41181E48}"/>
          </ac:spMkLst>
        </pc:spChg>
        <pc:graphicFrameChg chg="mod modGraphic">
          <ac:chgData name="Bandara, Dilum (Data61, Eveleigh)" userId="7fa8ee33-8fdb-48f7-b772-d5ed5950799f" providerId="ADAL" clId="{C5C67300-E171-4C47-A581-8ED68069E4BA}" dt="2023-05-29T21:00:14.090" v="19052" actId="313"/>
          <ac:graphicFrameMkLst>
            <pc:docMk/>
            <pc:sldMk cId="3304254885" sldId="570"/>
            <ac:graphicFrameMk id="4" creationId="{3CA515DB-AFA4-672A-1CC0-E31B32A671EF}"/>
          </ac:graphicFrameMkLst>
        </pc:graphicFrameChg>
      </pc:sldChg>
      <pc:sldChg chg="modSp add mod modNotesTx">
        <pc:chgData name="Bandara, Dilum (Data61, Eveleigh)" userId="7fa8ee33-8fdb-48f7-b772-d5ed5950799f" providerId="ADAL" clId="{C5C67300-E171-4C47-A581-8ED68069E4BA}" dt="2023-05-29T04:00:48.270" v="14310" actId="20577"/>
        <pc:sldMkLst>
          <pc:docMk/>
          <pc:sldMk cId="3690606024" sldId="712"/>
        </pc:sldMkLst>
        <pc:spChg chg="mod">
          <ac:chgData name="Bandara, Dilum (Data61, Eveleigh)" userId="7fa8ee33-8fdb-48f7-b772-d5ed5950799f" providerId="ADAL" clId="{C5C67300-E171-4C47-A581-8ED68069E4BA}" dt="2023-05-29T04:00:05.503" v="14308" actId="20577"/>
          <ac:spMkLst>
            <pc:docMk/>
            <pc:sldMk cId="3690606024" sldId="712"/>
            <ac:spMk id="8" creationId="{E9A5F857-2ADE-4B1E-9009-A382B2A4D652}"/>
          </ac:spMkLst>
        </pc:spChg>
      </pc:sldChg>
      <pc:sldChg chg="addSp modSp add del mod modClrScheme chgLayout">
        <pc:chgData name="Bandara, Dilum (Data61, Eveleigh)" userId="7fa8ee33-8fdb-48f7-b772-d5ed5950799f" providerId="ADAL" clId="{C5C67300-E171-4C47-A581-8ED68069E4BA}" dt="2023-05-23T21:14:34.413" v="355" actId="2696"/>
        <pc:sldMkLst>
          <pc:docMk/>
          <pc:sldMk cId="4022291418" sldId="712"/>
        </pc:sldMkLst>
        <pc:spChg chg="add mod ord">
          <ac:chgData name="Bandara, Dilum (Data61, Eveleigh)" userId="7fa8ee33-8fdb-48f7-b772-d5ed5950799f" providerId="ADAL" clId="{C5C67300-E171-4C47-A581-8ED68069E4BA}" dt="2023-05-23T20:50:25.009" v="135" actId="700"/>
          <ac:spMkLst>
            <pc:docMk/>
            <pc:sldMk cId="4022291418" sldId="712"/>
            <ac:spMk id="2" creationId="{2F631D4C-D097-9B5F-D69F-C3A1C5D3FE62}"/>
          </ac:spMkLst>
        </pc:spChg>
        <pc:spChg chg="mod ord">
          <ac:chgData name="Bandara, Dilum (Data61, Eveleigh)" userId="7fa8ee33-8fdb-48f7-b772-d5ed5950799f" providerId="ADAL" clId="{C5C67300-E171-4C47-A581-8ED68069E4BA}" dt="2023-05-23T20:50:25.009" v="135" actId="700"/>
          <ac:spMkLst>
            <pc:docMk/>
            <pc:sldMk cId="4022291418" sldId="712"/>
            <ac:spMk id="7" creationId="{356190DB-C691-4B27-926E-FC7A105531B1}"/>
          </ac:spMkLst>
        </pc:spChg>
        <pc:spChg chg="mod ord">
          <ac:chgData name="Bandara, Dilum (Data61, Eveleigh)" userId="7fa8ee33-8fdb-48f7-b772-d5ed5950799f" providerId="ADAL" clId="{C5C67300-E171-4C47-A581-8ED68069E4BA}" dt="2023-05-23T20:50:25.033" v="136" actId="27636"/>
          <ac:spMkLst>
            <pc:docMk/>
            <pc:sldMk cId="4022291418" sldId="712"/>
            <ac:spMk id="8" creationId="{E9A5F857-2ADE-4B1E-9009-A382B2A4D652}"/>
          </ac:spMkLst>
        </pc:spChg>
      </pc:sldChg>
      <pc:sldChg chg="addSp delSp modSp add del mod modClrScheme chgLayout">
        <pc:chgData name="Bandara, Dilum (Data61, Eveleigh)" userId="7fa8ee33-8fdb-48f7-b772-d5ed5950799f" providerId="ADAL" clId="{C5C67300-E171-4C47-A581-8ED68069E4BA}" dt="2023-05-23T21:14:34.413" v="355" actId="2696"/>
        <pc:sldMkLst>
          <pc:docMk/>
          <pc:sldMk cId="1474010929" sldId="777"/>
        </pc:sldMkLst>
        <pc:spChg chg="add mod ord">
          <ac:chgData name="Bandara, Dilum (Data61, Eveleigh)" userId="7fa8ee33-8fdb-48f7-b772-d5ed5950799f" providerId="ADAL" clId="{C5C67300-E171-4C47-A581-8ED68069E4BA}" dt="2023-05-23T20:49:10.535" v="116" actId="700"/>
          <ac:spMkLst>
            <pc:docMk/>
            <pc:sldMk cId="1474010929" sldId="777"/>
            <ac:spMk id="2" creationId="{203BF054-FFCD-0B45-50C2-5EACE620B0C5}"/>
          </ac:spMkLst>
        </pc:spChg>
        <pc:spChg chg="mod ord">
          <ac:chgData name="Bandara, Dilum (Data61, Eveleigh)" userId="7fa8ee33-8fdb-48f7-b772-d5ed5950799f" providerId="ADAL" clId="{C5C67300-E171-4C47-A581-8ED68069E4BA}" dt="2023-05-23T20:49:10.535" v="116" actId="700"/>
          <ac:spMkLst>
            <pc:docMk/>
            <pc:sldMk cId="1474010929" sldId="777"/>
            <ac:spMk id="3" creationId="{66AE662B-00AF-4965-9AF2-A41DDADD06A2}"/>
          </ac:spMkLst>
        </pc:spChg>
        <pc:spChg chg="mod ord">
          <ac:chgData name="Bandara, Dilum (Data61, Eveleigh)" userId="7fa8ee33-8fdb-48f7-b772-d5ed5950799f" providerId="ADAL" clId="{C5C67300-E171-4C47-A581-8ED68069E4BA}" dt="2023-05-23T20:49:34.220" v="119" actId="14100"/>
          <ac:spMkLst>
            <pc:docMk/>
            <pc:sldMk cId="1474010929" sldId="777"/>
            <ac:spMk id="5" creationId="{01D3A389-9F83-43E5-86FE-86979BF0B257}"/>
          </ac:spMkLst>
        </pc:spChg>
        <pc:spChg chg="del">
          <ac:chgData name="Bandara, Dilum (Data61, Eveleigh)" userId="7fa8ee33-8fdb-48f7-b772-d5ed5950799f" providerId="ADAL" clId="{C5C67300-E171-4C47-A581-8ED68069E4BA}" dt="2023-05-23T20:49:10.535" v="116" actId="700"/>
          <ac:spMkLst>
            <pc:docMk/>
            <pc:sldMk cId="1474010929" sldId="777"/>
            <ac:spMk id="7" creationId="{0E948800-25C2-B80F-05DD-6A1C5644A4B9}"/>
          </ac:spMkLst>
        </pc:spChg>
        <pc:picChg chg="mod">
          <ac:chgData name="Bandara, Dilum (Data61, Eveleigh)" userId="7fa8ee33-8fdb-48f7-b772-d5ed5950799f" providerId="ADAL" clId="{C5C67300-E171-4C47-A581-8ED68069E4BA}" dt="2023-05-23T20:49:30.620" v="118" actId="1076"/>
          <ac:picMkLst>
            <pc:docMk/>
            <pc:sldMk cId="1474010929" sldId="777"/>
            <ac:picMk id="13" creationId="{B6202803-08B7-4ACF-8569-F9AC18A94430}"/>
          </ac:picMkLst>
        </pc:picChg>
      </pc:sldChg>
      <pc:sldChg chg="modSp add mod modNotesTx">
        <pc:chgData name="Bandara, Dilum (Data61, Eveleigh)" userId="7fa8ee33-8fdb-48f7-b772-d5ed5950799f" providerId="ADAL" clId="{C5C67300-E171-4C47-A581-8ED68069E4BA}" dt="2023-05-29T20:59:08.301" v="19042" actId="20577"/>
        <pc:sldMkLst>
          <pc:docMk/>
          <pc:sldMk cId="3550399753" sldId="777"/>
        </pc:sldMkLst>
        <pc:spChg chg="mod">
          <ac:chgData name="Bandara, Dilum (Data61, Eveleigh)" userId="7fa8ee33-8fdb-48f7-b772-d5ed5950799f" providerId="ADAL" clId="{C5C67300-E171-4C47-A581-8ED68069E4BA}" dt="2023-05-29T00:33:37.988" v="13150" actId="20577"/>
          <ac:spMkLst>
            <pc:docMk/>
            <pc:sldMk cId="3550399753" sldId="777"/>
            <ac:spMk id="3" creationId="{66AE662B-00AF-4965-9AF2-A41DDADD06A2}"/>
          </ac:spMkLst>
        </pc:spChg>
        <pc:spChg chg="mod">
          <ac:chgData name="Bandara, Dilum (Data61, Eveleigh)" userId="7fa8ee33-8fdb-48f7-b772-d5ed5950799f" providerId="ADAL" clId="{C5C67300-E171-4C47-A581-8ED68069E4BA}" dt="2023-05-29T00:34:08.512" v="13152" actId="403"/>
          <ac:spMkLst>
            <pc:docMk/>
            <pc:sldMk cId="3550399753" sldId="777"/>
            <ac:spMk id="5" creationId="{01D3A389-9F83-43E5-86FE-86979BF0B257}"/>
          </ac:spMkLst>
        </pc:spChg>
      </pc:sldChg>
      <pc:sldChg chg="addSp modSp add del mod modClrScheme chgLayout">
        <pc:chgData name="Bandara, Dilum (Data61, Eveleigh)" userId="7fa8ee33-8fdb-48f7-b772-d5ed5950799f" providerId="ADAL" clId="{C5C67300-E171-4C47-A581-8ED68069E4BA}" dt="2023-05-23T21:14:34.413" v="355" actId="2696"/>
        <pc:sldMkLst>
          <pc:docMk/>
          <pc:sldMk cId="3397046124" sldId="778"/>
        </pc:sldMkLst>
        <pc:spChg chg="mod ord">
          <ac:chgData name="Bandara, Dilum (Data61, Eveleigh)" userId="7fa8ee33-8fdb-48f7-b772-d5ed5950799f" providerId="ADAL" clId="{C5C67300-E171-4C47-A581-8ED68069E4BA}" dt="2023-05-23T20:48:49.254" v="106" actId="14100"/>
          <ac:spMkLst>
            <pc:docMk/>
            <pc:sldMk cId="3397046124" sldId="778"/>
            <ac:spMk id="2" creationId="{51A50085-A084-4C7D-8F1E-2C70ED78A538}"/>
          </ac:spMkLst>
        </pc:spChg>
        <pc:spChg chg="mod ord">
          <ac:chgData name="Bandara, Dilum (Data61, Eveleigh)" userId="7fa8ee33-8fdb-48f7-b772-d5ed5950799f" providerId="ADAL" clId="{C5C67300-E171-4C47-A581-8ED68069E4BA}" dt="2023-05-23T20:48:45.461" v="104" actId="700"/>
          <ac:spMkLst>
            <pc:docMk/>
            <pc:sldMk cId="3397046124" sldId="778"/>
            <ac:spMk id="3" creationId="{BB222914-785E-4BA5-B8AD-6D06486E155A}"/>
          </ac:spMkLst>
        </pc:spChg>
        <pc:spChg chg="add mod ord">
          <ac:chgData name="Bandara, Dilum (Data61, Eveleigh)" userId="7fa8ee33-8fdb-48f7-b772-d5ed5950799f" providerId="ADAL" clId="{C5C67300-E171-4C47-A581-8ED68069E4BA}" dt="2023-05-23T20:48:45.461" v="104" actId="700"/>
          <ac:spMkLst>
            <pc:docMk/>
            <pc:sldMk cId="3397046124" sldId="778"/>
            <ac:spMk id="5" creationId="{F47B4056-8DB8-5D42-8746-75CACAFF0D69}"/>
          </ac:spMkLst>
        </pc:spChg>
        <pc:picChg chg="mod ord">
          <ac:chgData name="Bandara, Dilum (Data61, Eveleigh)" userId="7fa8ee33-8fdb-48f7-b772-d5ed5950799f" providerId="ADAL" clId="{C5C67300-E171-4C47-A581-8ED68069E4BA}" dt="2023-05-23T20:48:53.192" v="114" actId="1035"/>
          <ac:picMkLst>
            <pc:docMk/>
            <pc:sldMk cId="3397046124" sldId="778"/>
            <ac:picMk id="6" creationId="{796918A9-DFCF-46C8-940C-A00ED26A59CE}"/>
          </ac:picMkLst>
        </pc:picChg>
      </pc:sldChg>
      <pc:sldChg chg="modSp add mod modNotes modNotesTx">
        <pc:chgData name="Bandara, Dilum (Data61, Eveleigh)" userId="7fa8ee33-8fdb-48f7-b772-d5ed5950799f" providerId="ADAL" clId="{C5C67300-E171-4C47-A581-8ED68069E4BA}" dt="2023-05-29T21:16:48.892" v="19293" actId="313"/>
        <pc:sldMkLst>
          <pc:docMk/>
          <pc:sldMk cId="4239415861" sldId="778"/>
        </pc:sldMkLst>
        <pc:spChg chg="mod">
          <ac:chgData name="Bandara, Dilum (Data61, Eveleigh)" userId="7fa8ee33-8fdb-48f7-b772-d5ed5950799f" providerId="ADAL" clId="{C5C67300-E171-4C47-A581-8ED68069E4BA}" dt="2023-05-29T00:15:15.355" v="12704" actId="14100"/>
          <ac:spMkLst>
            <pc:docMk/>
            <pc:sldMk cId="4239415861" sldId="778"/>
            <ac:spMk id="4" creationId="{8387EE52-B8BB-48F5-93AD-BD9E42470618}"/>
          </ac:spMkLst>
        </pc:spChg>
        <pc:picChg chg="mod">
          <ac:chgData name="Bandara, Dilum (Data61, Eveleigh)" userId="7fa8ee33-8fdb-48f7-b772-d5ed5950799f" providerId="ADAL" clId="{C5C67300-E171-4C47-A581-8ED68069E4BA}" dt="2023-05-29T00:15:39.327" v="12716" actId="1076"/>
          <ac:picMkLst>
            <pc:docMk/>
            <pc:sldMk cId="4239415861" sldId="778"/>
            <ac:picMk id="6" creationId="{796918A9-DFCF-46C8-940C-A00ED26A59CE}"/>
          </ac:picMkLst>
        </pc:picChg>
      </pc:sldChg>
      <pc:sldChg chg="addSp modSp add del mod modClrScheme chgLayout">
        <pc:chgData name="Bandara, Dilum (Data61, Eveleigh)" userId="7fa8ee33-8fdb-48f7-b772-d5ed5950799f" providerId="ADAL" clId="{C5C67300-E171-4C47-A581-8ED68069E4BA}" dt="2023-05-23T21:04:05.613" v="239" actId="2696"/>
        <pc:sldMkLst>
          <pc:docMk/>
          <pc:sldMk cId="1272148324" sldId="794"/>
        </pc:sldMkLst>
        <pc:spChg chg="mod ord">
          <ac:chgData name="Bandara, Dilum (Data61, Eveleigh)" userId="7fa8ee33-8fdb-48f7-b772-d5ed5950799f" providerId="ADAL" clId="{C5C67300-E171-4C47-A581-8ED68069E4BA}" dt="2023-05-23T20:51:41.634" v="153" actId="700"/>
          <ac:spMkLst>
            <pc:docMk/>
            <pc:sldMk cId="1272148324" sldId="794"/>
            <ac:spMk id="2" creationId="{00000000-0000-0000-0000-000000000000}"/>
          </ac:spMkLst>
        </pc:spChg>
        <pc:spChg chg="mod ord">
          <ac:chgData name="Bandara, Dilum (Data61, Eveleigh)" userId="7fa8ee33-8fdb-48f7-b772-d5ed5950799f" providerId="ADAL" clId="{C5C67300-E171-4C47-A581-8ED68069E4BA}" dt="2023-05-23T20:51:41.667" v="154" actId="27636"/>
          <ac:spMkLst>
            <pc:docMk/>
            <pc:sldMk cId="1272148324" sldId="794"/>
            <ac:spMk id="3" creationId="{00000000-0000-0000-0000-000000000000}"/>
          </ac:spMkLst>
        </pc:spChg>
        <pc:spChg chg="add mod ord">
          <ac:chgData name="Bandara, Dilum (Data61, Eveleigh)" userId="7fa8ee33-8fdb-48f7-b772-d5ed5950799f" providerId="ADAL" clId="{C5C67300-E171-4C47-A581-8ED68069E4BA}" dt="2023-05-23T20:51:41.634" v="153" actId="700"/>
          <ac:spMkLst>
            <pc:docMk/>
            <pc:sldMk cId="1272148324" sldId="794"/>
            <ac:spMk id="6" creationId="{FBFC71C2-72F9-C615-5450-ACB61A09F908}"/>
          </ac:spMkLst>
        </pc:spChg>
      </pc:sldChg>
      <pc:sldChg chg="delSp modSp add mod modClrScheme chgLayout modNotesTx">
        <pc:chgData name="Bandara, Dilum (Data61, Eveleigh)" userId="7fa8ee33-8fdb-48f7-b772-d5ed5950799f" providerId="ADAL" clId="{C5C67300-E171-4C47-A581-8ED68069E4BA}" dt="2023-05-29T21:22:09.271" v="19390" actId="313"/>
        <pc:sldMkLst>
          <pc:docMk/>
          <pc:sldMk cId="3030052811" sldId="794"/>
        </pc:sldMkLst>
        <pc:spChg chg="mod ord">
          <ac:chgData name="Bandara, Dilum (Data61, Eveleigh)" userId="7fa8ee33-8fdb-48f7-b772-d5ed5950799f" providerId="ADAL" clId="{C5C67300-E171-4C47-A581-8ED68069E4BA}" dt="2023-05-24T11:04:15.360" v="5168" actId="700"/>
          <ac:spMkLst>
            <pc:docMk/>
            <pc:sldMk cId="3030052811" sldId="794"/>
            <ac:spMk id="2" creationId="{00000000-0000-0000-0000-000000000000}"/>
          </ac:spMkLst>
        </pc:spChg>
        <pc:spChg chg="mod ord">
          <ac:chgData name="Bandara, Dilum (Data61, Eveleigh)" userId="7fa8ee33-8fdb-48f7-b772-d5ed5950799f" providerId="ADAL" clId="{C5C67300-E171-4C47-A581-8ED68069E4BA}" dt="2023-05-24T11:04:45.029" v="5178" actId="27636"/>
          <ac:spMkLst>
            <pc:docMk/>
            <pc:sldMk cId="3030052811" sldId="794"/>
            <ac:spMk id="3" creationId="{00000000-0000-0000-0000-000000000000}"/>
          </ac:spMkLst>
        </pc:spChg>
        <pc:spChg chg="del">
          <ac:chgData name="Bandara, Dilum (Data61, Eveleigh)" userId="7fa8ee33-8fdb-48f7-b772-d5ed5950799f" providerId="ADAL" clId="{C5C67300-E171-4C47-A581-8ED68069E4BA}" dt="2023-05-24T11:04:20.919" v="5169" actId="478"/>
          <ac:spMkLst>
            <pc:docMk/>
            <pc:sldMk cId="3030052811" sldId="794"/>
            <ac:spMk id="4" creationId="{2C448B05-DA7C-4E88-8F4C-4ACC584293A3}"/>
          </ac:spMkLst>
        </pc:spChg>
        <pc:spChg chg="mod ord">
          <ac:chgData name="Bandara, Dilum (Data61, Eveleigh)" userId="7fa8ee33-8fdb-48f7-b772-d5ed5950799f" providerId="ADAL" clId="{C5C67300-E171-4C47-A581-8ED68069E4BA}" dt="2023-05-24T11:04:15.360" v="5168" actId="700"/>
          <ac:spMkLst>
            <pc:docMk/>
            <pc:sldMk cId="3030052811" sldId="794"/>
            <ac:spMk id="6" creationId="{FBFC71C2-72F9-C615-5450-ACB61A09F908}"/>
          </ac:spMkLst>
        </pc:spChg>
        <pc:spChg chg="mod">
          <ac:chgData name="Bandara, Dilum (Data61, Eveleigh)" userId="7fa8ee33-8fdb-48f7-b772-d5ed5950799f" providerId="ADAL" clId="{C5C67300-E171-4C47-A581-8ED68069E4BA}" dt="2023-05-24T11:04:35.176" v="5174" actId="1037"/>
          <ac:spMkLst>
            <pc:docMk/>
            <pc:sldMk cId="3030052811" sldId="794"/>
            <ac:spMk id="29" creationId="{1B082039-BD5D-40A9-A47F-977D4C003917}"/>
          </ac:spMkLst>
        </pc:spChg>
      </pc:sldChg>
      <pc:sldChg chg="add del">
        <pc:chgData name="Bandara, Dilum (Data61, Eveleigh)" userId="7fa8ee33-8fdb-48f7-b772-d5ed5950799f" providerId="ADAL" clId="{C5C67300-E171-4C47-A581-8ED68069E4BA}" dt="2023-05-24T11:03:52.062" v="5164" actId="2696"/>
        <pc:sldMkLst>
          <pc:docMk/>
          <pc:sldMk cId="4260884679" sldId="794"/>
        </pc:sldMkLst>
      </pc:sldChg>
      <pc:sldChg chg="modSp add mod ord modNotesTx">
        <pc:chgData name="Bandara, Dilum (Data61, Eveleigh)" userId="7fa8ee33-8fdb-48f7-b772-d5ed5950799f" providerId="ADAL" clId="{C5C67300-E171-4C47-A581-8ED68069E4BA}" dt="2023-05-29T21:22:41.288" v="19395" actId="313"/>
        <pc:sldMkLst>
          <pc:docMk/>
          <pc:sldMk cId="979578891" sldId="800"/>
        </pc:sldMkLst>
        <pc:spChg chg="mod">
          <ac:chgData name="Bandara, Dilum (Data61, Eveleigh)" userId="7fa8ee33-8fdb-48f7-b772-d5ed5950799f" providerId="ADAL" clId="{C5C67300-E171-4C47-A581-8ED68069E4BA}" dt="2023-05-29T00:40:29.913" v="13254" actId="20577"/>
          <ac:spMkLst>
            <pc:docMk/>
            <pc:sldMk cId="979578891" sldId="800"/>
            <ac:spMk id="119" creationId="{73C18252-5FE4-4117-A460-BA0EC8D0B24A}"/>
          </ac:spMkLst>
        </pc:spChg>
        <pc:spChg chg="mod">
          <ac:chgData name="Bandara, Dilum (Data61, Eveleigh)" userId="7fa8ee33-8fdb-48f7-b772-d5ed5950799f" providerId="ADAL" clId="{C5C67300-E171-4C47-A581-8ED68069E4BA}" dt="2023-05-29T00:40:43.729" v="13256" actId="20577"/>
          <ac:spMkLst>
            <pc:docMk/>
            <pc:sldMk cId="979578891" sldId="800"/>
            <ac:spMk id="120" creationId="{FAED6B1F-08FE-49DD-8F25-52C70F4A452B}"/>
          </ac:spMkLst>
        </pc:spChg>
        <pc:spChg chg="mod">
          <ac:chgData name="Bandara, Dilum (Data61, Eveleigh)" userId="7fa8ee33-8fdb-48f7-b772-d5ed5950799f" providerId="ADAL" clId="{C5C67300-E171-4C47-A581-8ED68069E4BA}" dt="2023-05-29T00:41:01.760" v="13267" actId="20577"/>
          <ac:spMkLst>
            <pc:docMk/>
            <pc:sldMk cId="979578891" sldId="800"/>
            <ac:spMk id="121" creationId="{EF56F28D-256A-488E-97F6-C5044DBD6DCA}"/>
          </ac:spMkLst>
        </pc:spChg>
      </pc:sldChg>
      <pc:sldChg chg="add del">
        <pc:chgData name="Bandara, Dilum (Data61, Eveleigh)" userId="7fa8ee33-8fdb-48f7-b772-d5ed5950799f" providerId="ADAL" clId="{C5C67300-E171-4C47-A581-8ED68069E4BA}" dt="2023-05-29T00:35:02.352" v="13153" actId="2696"/>
        <pc:sldMkLst>
          <pc:docMk/>
          <pc:sldMk cId="1055539554" sldId="800"/>
        </pc:sldMkLst>
      </pc:sldChg>
      <pc:sldChg chg="addSp delSp modSp add del mod modClrScheme chgLayout">
        <pc:chgData name="Bandara, Dilum (Data61, Eveleigh)" userId="7fa8ee33-8fdb-48f7-b772-d5ed5950799f" providerId="ADAL" clId="{C5C67300-E171-4C47-A581-8ED68069E4BA}" dt="2023-05-23T21:14:34.413" v="355" actId="2696"/>
        <pc:sldMkLst>
          <pc:docMk/>
          <pc:sldMk cId="2058138211" sldId="800"/>
        </pc:sldMkLst>
        <pc:spChg chg="mod ord">
          <ac:chgData name="Bandara, Dilum (Data61, Eveleigh)" userId="7fa8ee33-8fdb-48f7-b772-d5ed5950799f" providerId="ADAL" clId="{C5C67300-E171-4C47-A581-8ED68069E4BA}" dt="2023-05-23T20:49:50.378" v="121" actId="700"/>
          <ac:spMkLst>
            <pc:docMk/>
            <pc:sldMk cId="2058138211" sldId="800"/>
            <ac:spMk id="2" creationId="{15082FFF-D5F3-4B8F-BEC6-A2DBD39213FB}"/>
          </ac:spMkLst>
        </pc:spChg>
        <pc:spChg chg="add mod ord">
          <ac:chgData name="Bandara, Dilum (Data61, Eveleigh)" userId="7fa8ee33-8fdb-48f7-b772-d5ed5950799f" providerId="ADAL" clId="{C5C67300-E171-4C47-A581-8ED68069E4BA}" dt="2023-05-23T20:49:50.378" v="121" actId="700"/>
          <ac:spMkLst>
            <pc:docMk/>
            <pc:sldMk cId="2058138211" sldId="800"/>
            <ac:spMk id="3" creationId="{3FEA9454-1861-C35C-7981-5ADB4EEBC2A6}"/>
          </ac:spMkLst>
        </pc:spChg>
        <pc:spChg chg="add del mod ord">
          <ac:chgData name="Bandara, Dilum (Data61, Eveleigh)" userId="7fa8ee33-8fdb-48f7-b772-d5ed5950799f" providerId="ADAL" clId="{C5C67300-E171-4C47-A581-8ED68069E4BA}" dt="2023-05-23T20:49:50.378" v="121" actId="700"/>
          <ac:spMkLst>
            <pc:docMk/>
            <pc:sldMk cId="2058138211" sldId="800"/>
            <ac:spMk id="5" creationId="{A423E262-6616-31D5-1B69-F2E466F2673C}"/>
          </ac:spMkLst>
        </pc:spChg>
      </pc:sldChg>
      <pc:sldChg chg="del">
        <pc:chgData name="Bandara, Dilum (Data61, Eveleigh)" userId="7fa8ee33-8fdb-48f7-b772-d5ed5950799f" providerId="ADAL" clId="{C5C67300-E171-4C47-A581-8ED68069E4BA}" dt="2023-05-23T20:40:17.380" v="8" actId="2696"/>
        <pc:sldMkLst>
          <pc:docMk/>
          <pc:sldMk cId="2168453991" sldId="803"/>
        </pc:sldMkLst>
      </pc:sldChg>
      <pc:sldChg chg="del">
        <pc:chgData name="Bandara, Dilum (Data61, Eveleigh)" userId="7fa8ee33-8fdb-48f7-b772-d5ed5950799f" providerId="ADAL" clId="{C5C67300-E171-4C47-A581-8ED68069E4BA}" dt="2023-05-23T20:40:17.568" v="35" actId="2696"/>
        <pc:sldMkLst>
          <pc:docMk/>
          <pc:sldMk cId="3592162536" sldId="804"/>
        </pc:sldMkLst>
      </pc:sldChg>
      <pc:sldChg chg="del">
        <pc:chgData name="Bandara, Dilum (Data61, Eveleigh)" userId="7fa8ee33-8fdb-48f7-b772-d5ed5950799f" providerId="ADAL" clId="{C5C67300-E171-4C47-A581-8ED68069E4BA}" dt="2023-05-23T20:40:17.465" v="30" actId="2696"/>
        <pc:sldMkLst>
          <pc:docMk/>
          <pc:sldMk cId="2866457289" sldId="808"/>
        </pc:sldMkLst>
      </pc:sldChg>
      <pc:sldChg chg="add del">
        <pc:chgData name="Bandara, Dilum (Data61, Eveleigh)" userId="7fa8ee33-8fdb-48f7-b772-d5ed5950799f" providerId="ADAL" clId="{C5C67300-E171-4C47-A581-8ED68069E4BA}" dt="2023-05-28T21:57:00.944" v="10792" actId="2696"/>
        <pc:sldMkLst>
          <pc:docMk/>
          <pc:sldMk cId="1586415163" sldId="809"/>
        </pc:sldMkLst>
      </pc:sldChg>
      <pc:sldChg chg="del">
        <pc:chgData name="Bandara, Dilum (Data61, Eveleigh)" userId="7fa8ee33-8fdb-48f7-b772-d5ed5950799f" providerId="ADAL" clId="{C5C67300-E171-4C47-A581-8ED68069E4BA}" dt="2023-05-23T20:40:17.298" v="2" actId="2696"/>
        <pc:sldMkLst>
          <pc:docMk/>
          <pc:sldMk cId="2355187252" sldId="809"/>
        </pc:sldMkLst>
      </pc:sldChg>
      <pc:sldChg chg="addSp modSp add del mod modClrScheme chgLayout">
        <pc:chgData name="Bandara, Dilum (Data61, Eveleigh)" userId="7fa8ee33-8fdb-48f7-b772-d5ed5950799f" providerId="ADAL" clId="{C5C67300-E171-4C47-A581-8ED68069E4BA}" dt="2023-05-23T21:04:05.613" v="239" actId="2696"/>
        <pc:sldMkLst>
          <pc:docMk/>
          <pc:sldMk cId="3102271992" sldId="809"/>
        </pc:sldMkLst>
        <pc:spChg chg="add mod ord">
          <ac:chgData name="Bandara, Dilum (Data61, Eveleigh)" userId="7fa8ee33-8fdb-48f7-b772-d5ed5950799f" providerId="ADAL" clId="{C5C67300-E171-4C47-A581-8ED68069E4BA}" dt="2023-05-23T20:51:24.733" v="149" actId="700"/>
          <ac:spMkLst>
            <pc:docMk/>
            <pc:sldMk cId="3102271992" sldId="809"/>
            <ac:spMk id="2" creationId="{0EA25B79-C960-AD45-D879-727EE5741CF5}"/>
          </ac:spMkLst>
        </pc:spChg>
        <pc:spChg chg="mod ord">
          <ac:chgData name="Bandara, Dilum (Data61, Eveleigh)" userId="7fa8ee33-8fdb-48f7-b772-d5ed5950799f" providerId="ADAL" clId="{C5C67300-E171-4C47-A581-8ED68069E4BA}" dt="2023-05-23T20:51:24.751" v="150" actId="27636"/>
          <ac:spMkLst>
            <pc:docMk/>
            <pc:sldMk cId="3102271992" sldId="809"/>
            <ac:spMk id="3" creationId="{1F96240C-C059-4F63-998D-B839C2AF5903}"/>
          </ac:spMkLst>
        </pc:spChg>
        <pc:spChg chg="mod ord">
          <ac:chgData name="Bandara, Dilum (Data61, Eveleigh)" userId="7fa8ee33-8fdb-48f7-b772-d5ed5950799f" providerId="ADAL" clId="{C5C67300-E171-4C47-A581-8ED68069E4BA}" dt="2023-05-23T20:51:24.733" v="149" actId="700"/>
          <ac:spMkLst>
            <pc:docMk/>
            <pc:sldMk cId="3102271992" sldId="809"/>
            <ac:spMk id="4" creationId="{B8200D21-C93A-414F-AB3E-ECA635E3F946}"/>
          </ac:spMkLst>
        </pc:spChg>
      </pc:sldChg>
      <pc:sldChg chg="modSp add mod modNotes modNotesTx">
        <pc:chgData name="Bandara, Dilum (Data61, Eveleigh)" userId="7fa8ee33-8fdb-48f7-b772-d5ed5950799f" providerId="ADAL" clId="{C5C67300-E171-4C47-A581-8ED68069E4BA}" dt="2023-05-29T21:16:39.324" v="19281" actId="313"/>
        <pc:sldMkLst>
          <pc:docMk/>
          <pc:sldMk cId="3536108146" sldId="809"/>
        </pc:sldMkLst>
        <pc:spChg chg="mod">
          <ac:chgData name="Bandara, Dilum (Data61, Eveleigh)" userId="7fa8ee33-8fdb-48f7-b772-d5ed5950799f" providerId="ADAL" clId="{C5C67300-E171-4C47-A581-8ED68069E4BA}" dt="2023-05-28T21:59:57.542" v="10918" actId="20577"/>
          <ac:spMkLst>
            <pc:docMk/>
            <pc:sldMk cId="3536108146" sldId="809"/>
            <ac:spMk id="3" creationId="{1F96240C-C059-4F63-998D-B839C2AF5903}"/>
          </ac:spMkLst>
        </pc:spChg>
        <pc:spChg chg="mod">
          <ac:chgData name="Bandara, Dilum (Data61, Eveleigh)" userId="7fa8ee33-8fdb-48f7-b772-d5ed5950799f" providerId="ADAL" clId="{C5C67300-E171-4C47-A581-8ED68069E4BA}" dt="2023-05-28T22:03:36.482" v="11049" actId="20577"/>
          <ac:spMkLst>
            <pc:docMk/>
            <pc:sldMk cId="3536108146" sldId="809"/>
            <ac:spMk id="4" creationId="{B8200D21-C93A-414F-AB3E-ECA635E3F946}"/>
          </ac:spMkLst>
        </pc:spChg>
      </pc:sldChg>
      <pc:sldChg chg="del">
        <pc:chgData name="Bandara, Dilum (Data61, Eveleigh)" userId="7fa8ee33-8fdb-48f7-b772-d5ed5950799f" providerId="ADAL" clId="{C5C67300-E171-4C47-A581-8ED68069E4BA}" dt="2023-05-23T20:40:17.436" v="17" actId="2696"/>
        <pc:sldMkLst>
          <pc:docMk/>
          <pc:sldMk cId="924549944" sldId="810"/>
        </pc:sldMkLst>
      </pc:sldChg>
      <pc:sldChg chg="del">
        <pc:chgData name="Bandara, Dilum (Data61, Eveleigh)" userId="7fa8ee33-8fdb-48f7-b772-d5ed5950799f" providerId="ADAL" clId="{C5C67300-E171-4C47-A581-8ED68069E4BA}" dt="2023-05-23T20:40:17.453" v="26" actId="2696"/>
        <pc:sldMkLst>
          <pc:docMk/>
          <pc:sldMk cId="1293106105" sldId="812"/>
        </pc:sldMkLst>
      </pc:sldChg>
      <pc:sldChg chg="del">
        <pc:chgData name="Bandara, Dilum (Data61, Eveleigh)" userId="7fa8ee33-8fdb-48f7-b772-d5ed5950799f" providerId="ADAL" clId="{C5C67300-E171-4C47-A581-8ED68069E4BA}" dt="2023-05-23T20:40:17.444" v="20" actId="2696"/>
        <pc:sldMkLst>
          <pc:docMk/>
          <pc:sldMk cId="2400452018" sldId="813"/>
        </pc:sldMkLst>
      </pc:sldChg>
      <pc:sldChg chg="del">
        <pc:chgData name="Bandara, Dilum (Data61, Eveleigh)" userId="7fa8ee33-8fdb-48f7-b772-d5ed5950799f" providerId="ADAL" clId="{C5C67300-E171-4C47-A581-8ED68069E4BA}" dt="2023-05-23T20:40:17.407" v="10" actId="2696"/>
        <pc:sldMkLst>
          <pc:docMk/>
          <pc:sldMk cId="2740585608" sldId="814"/>
        </pc:sldMkLst>
      </pc:sldChg>
      <pc:sldChg chg="del">
        <pc:chgData name="Bandara, Dilum (Data61, Eveleigh)" userId="7fa8ee33-8fdb-48f7-b772-d5ed5950799f" providerId="ADAL" clId="{C5C67300-E171-4C47-A581-8ED68069E4BA}" dt="2023-05-23T20:40:17.367" v="7" actId="2696"/>
        <pc:sldMkLst>
          <pc:docMk/>
          <pc:sldMk cId="2817711059" sldId="816"/>
        </pc:sldMkLst>
      </pc:sldChg>
      <pc:sldChg chg="addSp modSp add mod ord modNotesTx">
        <pc:chgData name="Bandara, Dilum (Data61, Eveleigh)" userId="7fa8ee33-8fdb-48f7-b772-d5ed5950799f" providerId="ADAL" clId="{C5C67300-E171-4C47-A581-8ED68069E4BA}" dt="2023-05-29T00:24:33.324" v="13145" actId="20577"/>
        <pc:sldMkLst>
          <pc:docMk/>
          <pc:sldMk cId="3276569873" sldId="823"/>
        </pc:sldMkLst>
        <pc:picChg chg="add mod">
          <ac:chgData name="Bandara, Dilum (Data61, Eveleigh)" userId="7fa8ee33-8fdb-48f7-b772-d5ed5950799f" providerId="ADAL" clId="{C5C67300-E171-4C47-A581-8ED68069E4BA}" dt="2023-05-29T00:19:45.961" v="12868" actId="1076"/>
          <ac:picMkLst>
            <pc:docMk/>
            <pc:sldMk cId="3276569873" sldId="823"/>
            <ac:picMk id="4" creationId="{5180E529-36FE-23C7-0968-660F578B0454}"/>
          </ac:picMkLst>
        </pc:picChg>
      </pc:sldChg>
      <pc:sldChg chg="addSp modSp add del mod modClrScheme chgLayout">
        <pc:chgData name="Bandara, Dilum (Data61, Eveleigh)" userId="7fa8ee33-8fdb-48f7-b772-d5ed5950799f" providerId="ADAL" clId="{C5C67300-E171-4C47-A581-8ED68069E4BA}" dt="2023-05-23T21:14:34.413" v="355" actId="2696"/>
        <pc:sldMkLst>
          <pc:docMk/>
          <pc:sldMk cId="4237850277" sldId="823"/>
        </pc:sldMkLst>
        <pc:spChg chg="add mod ord">
          <ac:chgData name="Bandara, Dilum (Data61, Eveleigh)" userId="7fa8ee33-8fdb-48f7-b772-d5ed5950799f" providerId="ADAL" clId="{C5C67300-E171-4C47-A581-8ED68069E4BA}" dt="2023-05-23T20:49:03.668" v="115" actId="700"/>
          <ac:spMkLst>
            <pc:docMk/>
            <pc:sldMk cId="4237850277" sldId="823"/>
            <ac:spMk id="2" creationId="{A59D17AB-3A87-E0DD-B593-2DA4019356D2}"/>
          </ac:spMkLst>
        </pc:spChg>
        <pc:spChg chg="mod ord">
          <ac:chgData name="Bandara, Dilum (Data61, Eveleigh)" userId="7fa8ee33-8fdb-48f7-b772-d5ed5950799f" providerId="ADAL" clId="{C5C67300-E171-4C47-A581-8ED68069E4BA}" dt="2023-05-23T20:51:13.081" v="148" actId="20577"/>
          <ac:spMkLst>
            <pc:docMk/>
            <pc:sldMk cId="4237850277" sldId="823"/>
            <ac:spMk id="3" creationId="{1FA03055-66E4-455C-A9FA-9B920575190C}"/>
          </ac:spMkLst>
        </pc:spChg>
        <pc:spChg chg="mod ord">
          <ac:chgData name="Bandara, Dilum (Data61, Eveleigh)" userId="7fa8ee33-8fdb-48f7-b772-d5ed5950799f" providerId="ADAL" clId="{C5C67300-E171-4C47-A581-8ED68069E4BA}" dt="2023-05-23T20:49:03.668" v="115" actId="700"/>
          <ac:spMkLst>
            <pc:docMk/>
            <pc:sldMk cId="4237850277" sldId="823"/>
            <ac:spMk id="6" creationId="{8257DF30-221A-44B6-9A28-FED3E05B1362}"/>
          </ac:spMkLst>
        </pc:spChg>
      </pc:sldChg>
      <pc:sldChg chg="modSp add del mod">
        <pc:chgData name="Bandara, Dilum (Data61, Eveleigh)" userId="7fa8ee33-8fdb-48f7-b772-d5ed5950799f" providerId="ADAL" clId="{C5C67300-E171-4C47-A581-8ED68069E4BA}" dt="2023-05-29T10:12:01.281" v="14699" actId="2696"/>
        <pc:sldMkLst>
          <pc:docMk/>
          <pc:sldMk cId="158780099" sldId="921"/>
        </pc:sldMkLst>
        <pc:spChg chg="mod">
          <ac:chgData name="Bandara, Dilum (Data61, Eveleigh)" userId="7fa8ee33-8fdb-48f7-b772-d5ed5950799f" providerId="ADAL" clId="{C5C67300-E171-4C47-A581-8ED68069E4BA}" dt="2023-05-29T10:10:57.006" v="14680" actId="27636"/>
          <ac:spMkLst>
            <pc:docMk/>
            <pc:sldMk cId="158780099" sldId="921"/>
            <ac:spMk id="6" creationId="{AB56F122-3750-492E-A88C-E51DA3C3193E}"/>
          </ac:spMkLst>
        </pc:spChg>
        <pc:spChg chg="mod">
          <ac:chgData name="Bandara, Dilum (Data61, Eveleigh)" userId="7fa8ee33-8fdb-48f7-b772-d5ed5950799f" providerId="ADAL" clId="{C5C67300-E171-4C47-A581-8ED68069E4BA}" dt="2023-05-29T10:10:57.007" v="14681" actId="27636"/>
          <ac:spMkLst>
            <pc:docMk/>
            <pc:sldMk cId="158780099" sldId="921"/>
            <ac:spMk id="7" creationId="{2AC3A2C0-FF66-4784-A3FF-06C0DCE96762}"/>
          </ac:spMkLst>
        </pc:spChg>
      </pc:sldChg>
      <pc:sldChg chg="delSp modSp add del mod">
        <pc:chgData name="Bandara, Dilum (Data61, Eveleigh)" userId="7fa8ee33-8fdb-48f7-b772-d5ed5950799f" providerId="ADAL" clId="{C5C67300-E171-4C47-A581-8ED68069E4BA}" dt="2023-05-23T21:15:02.561" v="357" actId="2696"/>
        <pc:sldMkLst>
          <pc:docMk/>
          <pc:sldMk cId="4222353267" sldId="921"/>
        </pc:sldMkLst>
        <pc:spChg chg="del">
          <ac:chgData name="Bandara, Dilum (Data61, Eveleigh)" userId="7fa8ee33-8fdb-48f7-b772-d5ed5950799f" providerId="ADAL" clId="{C5C67300-E171-4C47-A581-8ED68069E4BA}" dt="2023-05-23T21:09:51.417" v="311"/>
          <ac:spMkLst>
            <pc:docMk/>
            <pc:sldMk cId="4222353267" sldId="921"/>
            <ac:spMk id="4" creationId="{4CBC8696-A834-4CB3-A46B-4ADED6FD6102}"/>
          </ac:spMkLst>
        </pc:spChg>
        <pc:spChg chg="mod">
          <ac:chgData name="Bandara, Dilum (Data61, Eveleigh)" userId="7fa8ee33-8fdb-48f7-b772-d5ed5950799f" providerId="ADAL" clId="{C5C67300-E171-4C47-A581-8ED68069E4BA}" dt="2023-05-23T21:02:15.385" v="214" actId="27636"/>
          <ac:spMkLst>
            <pc:docMk/>
            <pc:sldMk cId="4222353267" sldId="921"/>
            <ac:spMk id="6" creationId="{AB56F122-3750-492E-A88C-E51DA3C3193E}"/>
          </ac:spMkLst>
        </pc:spChg>
        <pc:spChg chg="mod">
          <ac:chgData name="Bandara, Dilum (Data61, Eveleigh)" userId="7fa8ee33-8fdb-48f7-b772-d5ed5950799f" providerId="ADAL" clId="{C5C67300-E171-4C47-A581-8ED68069E4BA}" dt="2023-05-23T21:02:15.388" v="215" actId="27636"/>
          <ac:spMkLst>
            <pc:docMk/>
            <pc:sldMk cId="4222353267" sldId="921"/>
            <ac:spMk id="7" creationId="{2AC3A2C0-FF66-4784-A3FF-06C0DCE96762}"/>
          </ac:spMkLst>
        </pc:spChg>
      </pc:sldChg>
      <pc:sldChg chg="addSp delSp modSp add mod chgLayout modNotesTx">
        <pc:chgData name="Bandara, Dilum (Data61, Eveleigh)" userId="7fa8ee33-8fdb-48f7-b772-d5ed5950799f" providerId="ADAL" clId="{C5C67300-E171-4C47-A581-8ED68069E4BA}" dt="2023-05-29T10:27:29.307" v="15823"/>
        <pc:sldMkLst>
          <pc:docMk/>
          <pc:sldMk cId="86901319" sldId="925"/>
        </pc:sldMkLst>
        <pc:spChg chg="mod ord">
          <ac:chgData name="Bandara, Dilum (Data61, Eveleigh)" userId="7fa8ee33-8fdb-48f7-b772-d5ed5950799f" providerId="ADAL" clId="{C5C67300-E171-4C47-A581-8ED68069E4BA}" dt="2023-05-29T04:35:01.917" v="14377" actId="27636"/>
          <ac:spMkLst>
            <pc:docMk/>
            <pc:sldMk cId="86901319" sldId="925"/>
            <ac:spMk id="2" creationId="{0FAFAF9D-C0CF-8D09-8673-209DB00A16B4}"/>
          </ac:spMkLst>
        </pc:spChg>
        <pc:spChg chg="mod ord">
          <ac:chgData name="Bandara, Dilum (Data61, Eveleigh)" userId="7fa8ee33-8fdb-48f7-b772-d5ed5950799f" providerId="ADAL" clId="{C5C67300-E171-4C47-A581-8ED68069E4BA}" dt="2023-05-29T04:01:02.733" v="14311" actId="6264"/>
          <ac:spMkLst>
            <pc:docMk/>
            <pc:sldMk cId="86901319" sldId="925"/>
            <ac:spMk id="3" creationId="{259C8BAB-A4A3-05C5-89B4-BE7682BD29F8}"/>
          </ac:spMkLst>
        </pc:spChg>
        <pc:spChg chg="add del mod">
          <ac:chgData name="Bandara, Dilum (Data61, Eveleigh)" userId="7fa8ee33-8fdb-48f7-b772-d5ed5950799f" providerId="ADAL" clId="{C5C67300-E171-4C47-A581-8ED68069E4BA}" dt="2023-05-29T04:01:02.733" v="14311" actId="6264"/>
          <ac:spMkLst>
            <pc:docMk/>
            <pc:sldMk cId="86901319" sldId="925"/>
            <ac:spMk id="7" creationId="{28295793-B270-4B23-B57D-62791FABCB5A}"/>
          </ac:spMkLst>
        </pc:spChg>
        <pc:spChg chg="add mod">
          <ac:chgData name="Bandara, Dilum (Data61, Eveleigh)" userId="7fa8ee33-8fdb-48f7-b772-d5ed5950799f" providerId="ADAL" clId="{C5C67300-E171-4C47-A581-8ED68069E4BA}" dt="2023-05-29T10:27:29.307" v="15823"/>
          <ac:spMkLst>
            <pc:docMk/>
            <pc:sldMk cId="86901319" sldId="925"/>
            <ac:spMk id="7" creationId="{E40ADC6A-1BFC-B9F0-608E-794AAE9A9293}"/>
          </ac:spMkLst>
        </pc:spChg>
        <pc:spChg chg="add del mod">
          <ac:chgData name="Bandara, Dilum (Data61, Eveleigh)" userId="7fa8ee33-8fdb-48f7-b772-d5ed5950799f" providerId="ADAL" clId="{C5C67300-E171-4C47-A581-8ED68069E4BA}" dt="2023-05-29T04:01:02.733" v="14311" actId="6264"/>
          <ac:spMkLst>
            <pc:docMk/>
            <pc:sldMk cId="86901319" sldId="925"/>
            <ac:spMk id="8" creationId="{34B16318-B045-7C28-5F47-2994121FEBEA}"/>
          </ac:spMkLst>
        </pc:spChg>
        <pc:picChg chg="mod">
          <ac:chgData name="Bandara, Dilum (Data61, Eveleigh)" userId="7fa8ee33-8fdb-48f7-b772-d5ed5950799f" providerId="ADAL" clId="{C5C67300-E171-4C47-A581-8ED68069E4BA}" dt="2023-05-29T10:15:57.601" v="14708" actId="14100"/>
          <ac:picMkLst>
            <pc:docMk/>
            <pc:sldMk cId="86901319" sldId="925"/>
            <ac:picMk id="4" creationId="{A399028A-33D6-A994-18E1-90AAEEC02258}"/>
          </ac:picMkLst>
        </pc:picChg>
        <pc:picChg chg="mod">
          <ac:chgData name="Bandara, Dilum (Data61, Eveleigh)" userId="7fa8ee33-8fdb-48f7-b772-d5ed5950799f" providerId="ADAL" clId="{C5C67300-E171-4C47-A581-8ED68069E4BA}" dt="2023-05-29T10:16:03.067" v="14710" actId="1076"/>
          <ac:picMkLst>
            <pc:docMk/>
            <pc:sldMk cId="86901319" sldId="925"/>
            <ac:picMk id="5" creationId="{57BF2E79-672F-EFAB-B549-0369F4C9AC38}"/>
          </ac:picMkLst>
        </pc:picChg>
        <pc:picChg chg="mod">
          <ac:chgData name="Bandara, Dilum (Data61, Eveleigh)" userId="7fa8ee33-8fdb-48f7-b772-d5ed5950799f" providerId="ADAL" clId="{C5C67300-E171-4C47-A581-8ED68069E4BA}" dt="2023-05-29T10:15:59.724" v="14709" actId="1076"/>
          <ac:picMkLst>
            <pc:docMk/>
            <pc:sldMk cId="86901319" sldId="925"/>
            <ac:picMk id="6" creationId="{DF95EDDF-DB5A-EB7E-D64F-B7F571FBA5DB}"/>
          </ac:picMkLst>
        </pc:picChg>
      </pc:sldChg>
      <pc:sldChg chg="addSp modSp add modNotesTx">
        <pc:chgData name="Bandara, Dilum (Data61, Eveleigh)" userId="7fa8ee33-8fdb-48f7-b772-d5ed5950799f" providerId="ADAL" clId="{C5C67300-E171-4C47-A581-8ED68069E4BA}" dt="2023-05-29T21:26:26.728" v="19429" actId="313"/>
        <pc:sldMkLst>
          <pc:docMk/>
          <pc:sldMk cId="4099408239" sldId="950"/>
        </pc:sldMkLst>
        <pc:spChg chg="add mod">
          <ac:chgData name="Bandara, Dilum (Data61, Eveleigh)" userId="7fa8ee33-8fdb-48f7-b772-d5ed5950799f" providerId="ADAL" clId="{C5C67300-E171-4C47-A581-8ED68069E4BA}" dt="2023-05-29T10:27:29.307" v="15823"/>
          <ac:spMkLst>
            <pc:docMk/>
            <pc:sldMk cId="4099408239" sldId="950"/>
            <ac:spMk id="4" creationId="{68735D45-F2C1-E321-2021-90F426CAD819}"/>
          </ac:spMkLst>
        </pc:spChg>
      </pc:sldChg>
      <pc:sldChg chg="del">
        <pc:chgData name="Bandara, Dilum (Data61, Eveleigh)" userId="7fa8ee33-8fdb-48f7-b772-d5ed5950799f" providerId="ADAL" clId="{C5C67300-E171-4C47-A581-8ED68069E4BA}" dt="2023-05-23T20:40:17.434" v="16" actId="2696"/>
        <pc:sldMkLst>
          <pc:docMk/>
          <pc:sldMk cId="1223282496" sldId="2660"/>
        </pc:sldMkLst>
      </pc:sldChg>
      <pc:sldChg chg="modSp add mod modNotesTx">
        <pc:chgData name="Bandara, Dilum (Data61, Eveleigh)" userId="7fa8ee33-8fdb-48f7-b772-d5ed5950799f" providerId="ADAL" clId="{C5C67300-E171-4C47-A581-8ED68069E4BA}" dt="2023-05-29T21:17:01.417" v="19297" actId="313"/>
        <pc:sldMkLst>
          <pc:docMk/>
          <pc:sldMk cId="103737141" sldId="2675"/>
        </pc:sldMkLst>
        <pc:spChg chg="mod">
          <ac:chgData name="Bandara, Dilum (Data61, Eveleigh)" userId="7fa8ee33-8fdb-48f7-b772-d5ed5950799f" providerId="ADAL" clId="{C5C67300-E171-4C47-A581-8ED68069E4BA}" dt="2023-05-29T03:44:53.949" v="13895" actId="20577"/>
          <ac:spMkLst>
            <pc:docMk/>
            <pc:sldMk cId="103737141" sldId="2675"/>
            <ac:spMk id="3" creationId="{1945A785-5232-4336-ABCD-E0C48C885F76}"/>
          </ac:spMkLst>
        </pc:spChg>
        <pc:spChg chg="mod">
          <ac:chgData name="Bandara, Dilum (Data61, Eveleigh)" userId="7fa8ee33-8fdb-48f7-b772-d5ed5950799f" providerId="ADAL" clId="{C5C67300-E171-4C47-A581-8ED68069E4BA}" dt="2023-05-29T03:44:58.066" v="13896" actId="1036"/>
          <ac:spMkLst>
            <pc:docMk/>
            <pc:sldMk cId="103737141" sldId="2675"/>
            <ac:spMk id="5" creationId="{6F8D5A60-0FBD-49A2-AE6C-74D861A63B5B}"/>
          </ac:spMkLst>
        </pc:spChg>
      </pc:sldChg>
      <pc:sldChg chg="addSp delSp modSp add del mod modClrScheme chgLayout">
        <pc:chgData name="Bandara, Dilum (Data61, Eveleigh)" userId="7fa8ee33-8fdb-48f7-b772-d5ed5950799f" providerId="ADAL" clId="{C5C67300-E171-4C47-A581-8ED68069E4BA}" dt="2023-05-23T21:14:34.413" v="355" actId="2696"/>
        <pc:sldMkLst>
          <pc:docMk/>
          <pc:sldMk cId="3071544147" sldId="2675"/>
        </pc:sldMkLst>
        <pc:spChg chg="mod ord">
          <ac:chgData name="Bandara, Dilum (Data61, Eveleigh)" userId="7fa8ee33-8fdb-48f7-b772-d5ed5950799f" providerId="ADAL" clId="{C5C67300-E171-4C47-A581-8ED68069E4BA}" dt="2023-05-23T20:50:07.517" v="125" actId="27636"/>
          <ac:spMkLst>
            <pc:docMk/>
            <pc:sldMk cId="3071544147" sldId="2675"/>
            <ac:spMk id="2" creationId="{53431A59-45CE-4770-B60A-8B560410EAD7}"/>
          </ac:spMkLst>
        </pc:spChg>
        <pc:spChg chg="mod ord">
          <ac:chgData name="Bandara, Dilum (Data61, Eveleigh)" userId="7fa8ee33-8fdb-48f7-b772-d5ed5950799f" providerId="ADAL" clId="{C5C67300-E171-4C47-A581-8ED68069E4BA}" dt="2023-05-23T20:50:11.653" v="126" actId="14100"/>
          <ac:spMkLst>
            <pc:docMk/>
            <pc:sldMk cId="3071544147" sldId="2675"/>
            <ac:spMk id="3" creationId="{1945A785-5232-4336-ABCD-E0C48C885F76}"/>
          </ac:spMkLst>
        </pc:spChg>
        <pc:spChg chg="add mod ord">
          <ac:chgData name="Bandara, Dilum (Data61, Eveleigh)" userId="7fa8ee33-8fdb-48f7-b772-d5ed5950799f" providerId="ADAL" clId="{C5C67300-E171-4C47-A581-8ED68069E4BA}" dt="2023-05-23T20:50:07.487" v="124" actId="700"/>
          <ac:spMkLst>
            <pc:docMk/>
            <pc:sldMk cId="3071544147" sldId="2675"/>
            <ac:spMk id="4" creationId="{E09A0501-3BC4-17F0-E29D-42F9CA4E32CB}"/>
          </ac:spMkLst>
        </pc:spChg>
        <pc:spChg chg="mod">
          <ac:chgData name="Bandara, Dilum (Data61, Eveleigh)" userId="7fa8ee33-8fdb-48f7-b772-d5ed5950799f" providerId="ADAL" clId="{C5C67300-E171-4C47-A581-8ED68069E4BA}" dt="2023-05-23T20:50:15.445" v="134" actId="1038"/>
          <ac:spMkLst>
            <pc:docMk/>
            <pc:sldMk cId="3071544147" sldId="2675"/>
            <ac:spMk id="5" creationId="{6F8D5A60-0FBD-49A2-AE6C-74D861A63B5B}"/>
          </ac:spMkLst>
        </pc:spChg>
        <pc:spChg chg="del">
          <ac:chgData name="Bandara, Dilum (Data61, Eveleigh)" userId="7fa8ee33-8fdb-48f7-b772-d5ed5950799f" providerId="ADAL" clId="{C5C67300-E171-4C47-A581-8ED68069E4BA}" dt="2023-05-23T20:50:07.487" v="124" actId="700"/>
          <ac:spMkLst>
            <pc:docMk/>
            <pc:sldMk cId="3071544147" sldId="2675"/>
            <ac:spMk id="7" creationId="{A80F944B-E817-46F3-A20F-DFFDCF403818}"/>
          </ac:spMkLst>
        </pc:spChg>
      </pc:sldChg>
      <pc:sldChg chg="addSp modSp add del mod modClrScheme chgLayout">
        <pc:chgData name="Bandara, Dilum (Data61, Eveleigh)" userId="7fa8ee33-8fdb-48f7-b772-d5ed5950799f" providerId="ADAL" clId="{C5C67300-E171-4C47-A581-8ED68069E4BA}" dt="2023-05-23T21:14:34.413" v="355" actId="2696"/>
        <pc:sldMkLst>
          <pc:docMk/>
          <pc:sldMk cId="1022129260" sldId="2676"/>
        </pc:sldMkLst>
        <pc:spChg chg="add mod ord">
          <ac:chgData name="Bandara, Dilum (Data61, Eveleigh)" userId="7fa8ee33-8fdb-48f7-b772-d5ed5950799f" providerId="ADAL" clId="{C5C67300-E171-4C47-A581-8ED68069E4BA}" dt="2023-05-23T20:50:00.760" v="122" actId="700"/>
          <ac:spMkLst>
            <pc:docMk/>
            <pc:sldMk cId="1022129260" sldId="2676"/>
            <ac:spMk id="2" creationId="{FE958A47-8912-3D1C-A50A-B12F071C0D08}"/>
          </ac:spMkLst>
        </pc:spChg>
        <pc:spChg chg="mod ord">
          <ac:chgData name="Bandara, Dilum (Data61, Eveleigh)" userId="7fa8ee33-8fdb-48f7-b772-d5ed5950799f" providerId="ADAL" clId="{C5C67300-E171-4C47-A581-8ED68069E4BA}" dt="2023-05-23T20:50:00.760" v="122" actId="700"/>
          <ac:spMkLst>
            <pc:docMk/>
            <pc:sldMk cId="1022129260" sldId="2676"/>
            <ac:spMk id="5" creationId="{7F641CE8-B95A-49F2-9F42-B2DEAFF9BCE9}"/>
          </ac:spMkLst>
        </pc:spChg>
        <pc:spChg chg="mod ord">
          <ac:chgData name="Bandara, Dilum (Data61, Eveleigh)" userId="7fa8ee33-8fdb-48f7-b772-d5ed5950799f" providerId="ADAL" clId="{C5C67300-E171-4C47-A581-8ED68069E4BA}" dt="2023-05-23T20:50:00.786" v="123" actId="27636"/>
          <ac:spMkLst>
            <pc:docMk/>
            <pc:sldMk cId="1022129260" sldId="2676"/>
            <ac:spMk id="6" creationId="{5F0C22FA-D881-47B4-961D-C27BDC7E0042}"/>
          </ac:spMkLst>
        </pc:spChg>
      </pc:sldChg>
      <pc:sldChg chg="addSp delSp modSp add mod modAnim chgLayout modNotes modNotesTx">
        <pc:chgData name="Bandara, Dilum (Data61, Eveleigh)" userId="7fa8ee33-8fdb-48f7-b772-d5ed5950799f" providerId="ADAL" clId="{C5C67300-E171-4C47-A581-8ED68069E4BA}" dt="2023-05-29T21:16:50.804" v="19295" actId="313"/>
        <pc:sldMkLst>
          <pc:docMk/>
          <pc:sldMk cId="1523490372" sldId="2676"/>
        </pc:sldMkLst>
        <pc:spChg chg="mod ord">
          <ac:chgData name="Bandara, Dilum (Data61, Eveleigh)" userId="7fa8ee33-8fdb-48f7-b772-d5ed5950799f" providerId="ADAL" clId="{C5C67300-E171-4C47-A581-8ED68069E4BA}" dt="2023-05-29T00:50:53.899" v="13710" actId="6264"/>
          <ac:spMkLst>
            <pc:docMk/>
            <pc:sldMk cId="1523490372" sldId="2676"/>
            <ac:spMk id="2" creationId="{FE958A47-8912-3D1C-A50A-B12F071C0D08}"/>
          </ac:spMkLst>
        </pc:spChg>
        <pc:spChg chg="add del mod">
          <ac:chgData name="Bandara, Dilum (Data61, Eveleigh)" userId="7fa8ee33-8fdb-48f7-b772-d5ed5950799f" providerId="ADAL" clId="{C5C67300-E171-4C47-A581-8ED68069E4BA}" dt="2023-05-29T00:50:53.899" v="13710" actId="6264"/>
          <ac:spMkLst>
            <pc:docMk/>
            <pc:sldMk cId="1523490372" sldId="2676"/>
            <ac:spMk id="3" creationId="{AE253E1C-37E0-0FD6-560F-0D217D7C9183}"/>
          </ac:spMkLst>
        </pc:spChg>
        <pc:spChg chg="add del mod">
          <ac:chgData name="Bandara, Dilum (Data61, Eveleigh)" userId="7fa8ee33-8fdb-48f7-b772-d5ed5950799f" providerId="ADAL" clId="{C5C67300-E171-4C47-A581-8ED68069E4BA}" dt="2023-05-29T00:50:53.899" v="13710" actId="6264"/>
          <ac:spMkLst>
            <pc:docMk/>
            <pc:sldMk cId="1523490372" sldId="2676"/>
            <ac:spMk id="4" creationId="{22AD7AF1-7C9A-0224-6586-252947E8AC3E}"/>
          </ac:spMkLst>
        </pc:spChg>
        <pc:spChg chg="mod ord">
          <ac:chgData name="Bandara, Dilum (Data61, Eveleigh)" userId="7fa8ee33-8fdb-48f7-b772-d5ed5950799f" providerId="ADAL" clId="{C5C67300-E171-4C47-A581-8ED68069E4BA}" dt="2023-05-29T00:50:53.899" v="13710" actId="6264"/>
          <ac:spMkLst>
            <pc:docMk/>
            <pc:sldMk cId="1523490372" sldId="2676"/>
            <ac:spMk id="5" creationId="{7F641CE8-B95A-49F2-9F42-B2DEAFF9BCE9}"/>
          </ac:spMkLst>
        </pc:spChg>
        <pc:spChg chg="mod ord">
          <ac:chgData name="Bandara, Dilum (Data61, Eveleigh)" userId="7fa8ee33-8fdb-48f7-b772-d5ed5950799f" providerId="ADAL" clId="{C5C67300-E171-4C47-A581-8ED68069E4BA}" dt="2023-05-29T00:51:06.027" v="13714" actId="27636"/>
          <ac:spMkLst>
            <pc:docMk/>
            <pc:sldMk cId="1523490372" sldId="2676"/>
            <ac:spMk id="6" creationId="{5F0C22FA-D881-47B4-961D-C27BDC7E0042}"/>
          </ac:spMkLst>
        </pc:spChg>
        <pc:spChg chg="add del mod">
          <ac:chgData name="Bandara, Dilum (Data61, Eveleigh)" userId="7fa8ee33-8fdb-48f7-b772-d5ed5950799f" providerId="ADAL" clId="{C5C67300-E171-4C47-A581-8ED68069E4BA}" dt="2023-05-29T00:50:53.899" v="13710" actId="6264"/>
          <ac:spMkLst>
            <pc:docMk/>
            <pc:sldMk cId="1523490372" sldId="2676"/>
            <ac:spMk id="7" creationId="{74133F40-BDE8-C1AA-35EC-CF1990B76F3A}"/>
          </ac:spMkLst>
        </pc:spChg>
        <pc:spChg chg="add mod">
          <ac:chgData name="Bandara, Dilum (Data61, Eveleigh)" userId="7fa8ee33-8fdb-48f7-b772-d5ed5950799f" providerId="ADAL" clId="{C5C67300-E171-4C47-A581-8ED68069E4BA}" dt="2023-05-29T00:55:01.418" v="13841" actId="1036"/>
          <ac:spMkLst>
            <pc:docMk/>
            <pc:sldMk cId="1523490372" sldId="2676"/>
            <ac:spMk id="9" creationId="{8247B219-FDEB-6074-F8E0-C5F53C9B2FED}"/>
          </ac:spMkLst>
        </pc:spChg>
      </pc:sldChg>
      <pc:sldChg chg="addSp modSp add del mod modClrScheme chgLayout">
        <pc:chgData name="Bandara, Dilum (Data61, Eveleigh)" userId="7fa8ee33-8fdb-48f7-b772-d5ed5950799f" providerId="ADAL" clId="{C5C67300-E171-4C47-A581-8ED68069E4BA}" dt="2023-05-23T21:03:35.493" v="236" actId="2696"/>
        <pc:sldMkLst>
          <pc:docMk/>
          <pc:sldMk cId="3408053852" sldId="2677"/>
        </pc:sldMkLst>
        <pc:spChg chg="mod ord">
          <ac:chgData name="Bandara, Dilum (Data61, Eveleigh)" userId="7fa8ee33-8fdb-48f7-b772-d5ed5950799f" providerId="ADAL" clId="{C5C67300-E171-4C47-A581-8ED68069E4BA}" dt="2023-05-23T20:52:27.881" v="161" actId="27636"/>
          <ac:spMkLst>
            <pc:docMk/>
            <pc:sldMk cId="3408053852" sldId="2677"/>
            <ac:spMk id="2" creationId="{252C9C95-B5F0-F07F-07B4-78179392B10E}"/>
          </ac:spMkLst>
        </pc:spChg>
        <pc:spChg chg="mod ord">
          <ac:chgData name="Bandara, Dilum (Data61, Eveleigh)" userId="7fa8ee33-8fdb-48f7-b772-d5ed5950799f" providerId="ADAL" clId="{C5C67300-E171-4C47-A581-8ED68069E4BA}" dt="2023-05-23T20:52:27.857" v="160" actId="700"/>
          <ac:spMkLst>
            <pc:docMk/>
            <pc:sldMk cId="3408053852" sldId="2677"/>
            <ac:spMk id="3" creationId="{ABA0A690-C383-D2F4-0681-08ADF3109BFD}"/>
          </ac:spMkLst>
        </pc:spChg>
        <pc:spChg chg="add mod ord">
          <ac:chgData name="Bandara, Dilum (Data61, Eveleigh)" userId="7fa8ee33-8fdb-48f7-b772-d5ed5950799f" providerId="ADAL" clId="{C5C67300-E171-4C47-A581-8ED68069E4BA}" dt="2023-05-23T20:52:27.857" v="160" actId="700"/>
          <ac:spMkLst>
            <pc:docMk/>
            <pc:sldMk cId="3408053852" sldId="2677"/>
            <ac:spMk id="4" creationId="{33746F8B-D4A9-B496-4847-2974C26C0E0E}"/>
          </ac:spMkLst>
        </pc:spChg>
      </pc:sldChg>
      <pc:sldChg chg="addSp modSp add del mod modClrScheme chgLayout">
        <pc:chgData name="Bandara, Dilum (Data61, Eveleigh)" userId="7fa8ee33-8fdb-48f7-b772-d5ed5950799f" providerId="ADAL" clId="{C5C67300-E171-4C47-A581-8ED68069E4BA}" dt="2023-05-23T21:03:38.875" v="237" actId="2696"/>
        <pc:sldMkLst>
          <pc:docMk/>
          <pc:sldMk cId="2117016301" sldId="2678"/>
        </pc:sldMkLst>
        <pc:spChg chg="mod ord">
          <ac:chgData name="Bandara, Dilum (Data61, Eveleigh)" userId="7fa8ee33-8fdb-48f7-b772-d5ed5950799f" providerId="ADAL" clId="{C5C67300-E171-4C47-A581-8ED68069E4BA}" dt="2023-05-23T20:52:07.065" v="158" actId="700"/>
          <ac:spMkLst>
            <pc:docMk/>
            <pc:sldMk cId="2117016301" sldId="2678"/>
            <ac:spMk id="2" creationId="{8CD626F1-BBF5-DC7F-C2D0-8657E0574721}"/>
          </ac:spMkLst>
        </pc:spChg>
        <pc:spChg chg="mod ord">
          <ac:chgData name="Bandara, Dilum (Data61, Eveleigh)" userId="7fa8ee33-8fdb-48f7-b772-d5ed5950799f" providerId="ADAL" clId="{C5C67300-E171-4C47-A581-8ED68069E4BA}" dt="2023-05-23T20:52:07.065" v="158" actId="700"/>
          <ac:spMkLst>
            <pc:docMk/>
            <pc:sldMk cId="2117016301" sldId="2678"/>
            <ac:spMk id="3" creationId="{4E393985-5419-0B68-79CB-2AC57150FD63}"/>
          </ac:spMkLst>
        </pc:spChg>
        <pc:spChg chg="add mod ord">
          <ac:chgData name="Bandara, Dilum (Data61, Eveleigh)" userId="7fa8ee33-8fdb-48f7-b772-d5ed5950799f" providerId="ADAL" clId="{C5C67300-E171-4C47-A581-8ED68069E4BA}" dt="2023-05-23T20:52:07.065" v="158" actId="700"/>
          <ac:spMkLst>
            <pc:docMk/>
            <pc:sldMk cId="2117016301" sldId="2678"/>
            <ac:spMk id="5" creationId="{AC7A4F4B-60A0-9107-DEC1-00024873A27D}"/>
          </ac:spMkLst>
        </pc:spChg>
        <pc:picChg chg="mod">
          <ac:chgData name="Bandara, Dilum (Data61, Eveleigh)" userId="7fa8ee33-8fdb-48f7-b772-d5ed5950799f" providerId="ADAL" clId="{C5C67300-E171-4C47-A581-8ED68069E4BA}" dt="2023-05-23T20:52:12.683" v="159" actId="167"/>
          <ac:picMkLst>
            <pc:docMk/>
            <pc:sldMk cId="2117016301" sldId="2678"/>
            <ac:picMk id="4" creationId="{C7B90C13-A175-D743-0126-86C23CC0C44F}"/>
          </ac:picMkLst>
        </pc:picChg>
      </pc:sldChg>
      <pc:sldChg chg="addSp modSp add del mod">
        <pc:chgData name="Bandara, Dilum (Data61, Eveleigh)" userId="7fa8ee33-8fdb-48f7-b772-d5ed5950799f" providerId="ADAL" clId="{C5C67300-E171-4C47-A581-8ED68069E4BA}" dt="2023-05-23T21:03:30.777" v="235" actId="2696"/>
        <pc:sldMkLst>
          <pc:docMk/>
          <pc:sldMk cId="2109324689" sldId="2679"/>
        </pc:sldMkLst>
        <pc:spChg chg="mod">
          <ac:chgData name="Bandara, Dilum (Data61, Eveleigh)" userId="7fa8ee33-8fdb-48f7-b772-d5ed5950799f" providerId="ADAL" clId="{C5C67300-E171-4C47-A581-8ED68069E4BA}" dt="2023-05-23T20:46:10.534" v="48" actId="27636"/>
          <ac:spMkLst>
            <pc:docMk/>
            <pc:sldMk cId="2109324689" sldId="2679"/>
            <ac:spMk id="2" creationId="{25937416-E561-EAC1-FF8F-FBC112B2429F}"/>
          </ac:spMkLst>
        </pc:spChg>
        <pc:spChg chg="mod">
          <ac:chgData name="Bandara, Dilum (Data61, Eveleigh)" userId="7fa8ee33-8fdb-48f7-b772-d5ed5950799f" providerId="ADAL" clId="{C5C67300-E171-4C47-A581-8ED68069E4BA}" dt="2023-05-23T20:46:10.535" v="49" actId="27636"/>
          <ac:spMkLst>
            <pc:docMk/>
            <pc:sldMk cId="2109324689" sldId="2679"/>
            <ac:spMk id="4" creationId="{EC03F3AD-1CF0-DA82-735C-64C8FCCB340F}"/>
          </ac:spMkLst>
        </pc:spChg>
        <pc:spChg chg="add mod">
          <ac:chgData name="Bandara, Dilum (Data61, Eveleigh)" userId="7fa8ee33-8fdb-48f7-b772-d5ed5950799f" providerId="ADAL" clId="{C5C67300-E171-4C47-A581-8ED68069E4BA}" dt="2023-05-23T20:47:27.527" v="91"/>
          <ac:spMkLst>
            <pc:docMk/>
            <pc:sldMk cId="2109324689" sldId="2679"/>
            <ac:spMk id="5" creationId="{F20951F5-F6C6-83BE-6A58-CE9D1233587E}"/>
          </ac:spMkLst>
        </pc:spChg>
      </pc:sldChg>
      <pc:sldChg chg="addSp modSp add del">
        <pc:chgData name="Bandara, Dilum (Data61, Eveleigh)" userId="7fa8ee33-8fdb-48f7-b772-d5ed5950799f" providerId="ADAL" clId="{C5C67300-E171-4C47-A581-8ED68069E4BA}" dt="2023-05-23T21:03:26.721" v="234" actId="2696"/>
        <pc:sldMkLst>
          <pc:docMk/>
          <pc:sldMk cId="2387568283" sldId="2680"/>
        </pc:sldMkLst>
        <pc:spChg chg="add mod">
          <ac:chgData name="Bandara, Dilum (Data61, Eveleigh)" userId="7fa8ee33-8fdb-48f7-b772-d5ed5950799f" providerId="ADAL" clId="{C5C67300-E171-4C47-A581-8ED68069E4BA}" dt="2023-05-23T20:47:27.527" v="91"/>
          <ac:spMkLst>
            <pc:docMk/>
            <pc:sldMk cId="2387568283" sldId="2680"/>
            <ac:spMk id="6" creationId="{C3F5C44A-A083-C54B-20E6-EE541F8A9284}"/>
          </ac:spMkLst>
        </pc:spChg>
      </pc:sldChg>
      <pc:sldChg chg="addSp delSp modSp add mod chgLayout modNotesTx">
        <pc:chgData name="Bandara, Dilum (Data61, Eveleigh)" userId="7fa8ee33-8fdb-48f7-b772-d5ed5950799f" providerId="ADAL" clId="{C5C67300-E171-4C47-A581-8ED68069E4BA}" dt="2023-05-29T10:36:16.064" v="16093" actId="1035"/>
        <pc:sldMkLst>
          <pc:docMk/>
          <pc:sldMk cId="1791800988" sldId="2681"/>
        </pc:sldMkLst>
        <pc:spChg chg="add del mod">
          <ac:chgData name="Bandara, Dilum (Data61, Eveleigh)" userId="7fa8ee33-8fdb-48f7-b772-d5ed5950799f" providerId="ADAL" clId="{C5C67300-E171-4C47-A581-8ED68069E4BA}" dt="2023-05-29T10:14:50.296" v="14701" actId="6264"/>
          <ac:spMkLst>
            <pc:docMk/>
            <pc:sldMk cId="1791800988" sldId="2681"/>
            <ac:spMk id="2" creationId="{5FE9BDCB-F2ED-7B61-F4D4-52A4E3799260}"/>
          </ac:spMkLst>
        </pc:spChg>
        <pc:spChg chg="mod ord">
          <ac:chgData name="Bandara, Dilum (Data61, Eveleigh)" userId="7fa8ee33-8fdb-48f7-b772-d5ed5950799f" providerId="ADAL" clId="{C5C67300-E171-4C47-A581-8ED68069E4BA}" dt="2023-05-29T10:14:50.296" v="14701" actId="6264"/>
          <ac:spMkLst>
            <pc:docMk/>
            <pc:sldMk cId="1791800988" sldId="2681"/>
            <ac:spMk id="3" creationId="{14AE89FA-8887-9BE7-8E2D-0C53E02D604F}"/>
          </ac:spMkLst>
        </pc:spChg>
        <pc:spChg chg="mod">
          <ac:chgData name="Bandara, Dilum (Data61, Eveleigh)" userId="7fa8ee33-8fdb-48f7-b772-d5ed5950799f" providerId="ADAL" clId="{C5C67300-E171-4C47-A581-8ED68069E4BA}" dt="2023-05-29T10:36:16.064" v="16093" actId="1035"/>
          <ac:spMkLst>
            <pc:docMk/>
            <pc:sldMk cId="1791800988" sldId="2681"/>
            <ac:spMk id="4" creationId="{B677B2D7-0450-4579-B857-E64E95F76810}"/>
          </ac:spMkLst>
        </pc:spChg>
        <pc:spChg chg="add mod">
          <ac:chgData name="Bandara, Dilum (Data61, Eveleigh)" userId="7fa8ee33-8fdb-48f7-b772-d5ed5950799f" providerId="ADAL" clId="{C5C67300-E171-4C47-A581-8ED68069E4BA}" dt="2023-05-29T10:27:29.307" v="15823"/>
          <ac:spMkLst>
            <pc:docMk/>
            <pc:sldMk cId="1791800988" sldId="2681"/>
            <ac:spMk id="5" creationId="{AFC79655-E3F4-BD15-507D-F5485D858582}"/>
          </ac:spMkLst>
        </pc:spChg>
        <pc:spChg chg="add mod">
          <ac:chgData name="Bandara, Dilum (Data61, Eveleigh)" userId="7fa8ee33-8fdb-48f7-b772-d5ed5950799f" providerId="ADAL" clId="{C5C67300-E171-4C47-A581-8ED68069E4BA}" dt="2023-05-29T10:36:12.170" v="16091" actId="1036"/>
          <ac:spMkLst>
            <pc:docMk/>
            <pc:sldMk cId="1791800988" sldId="2681"/>
            <ac:spMk id="7" creationId="{24383C35-2A09-7484-11DA-9D5723836764}"/>
          </ac:spMkLst>
        </pc:spChg>
        <pc:spChg chg="mod">
          <ac:chgData name="Bandara, Dilum (Data61, Eveleigh)" userId="7fa8ee33-8fdb-48f7-b772-d5ed5950799f" providerId="ADAL" clId="{C5C67300-E171-4C47-A581-8ED68069E4BA}" dt="2023-05-29T10:15:05.888" v="14704" actId="1036"/>
          <ac:spMkLst>
            <pc:docMk/>
            <pc:sldMk cId="1791800988" sldId="2681"/>
            <ac:spMk id="8" creationId="{41470C85-37CF-3E13-AF36-ADEE713D5890}"/>
          </ac:spMkLst>
        </pc:spChg>
        <pc:spChg chg="mod">
          <ac:chgData name="Bandara, Dilum (Data61, Eveleigh)" userId="7fa8ee33-8fdb-48f7-b772-d5ed5950799f" providerId="ADAL" clId="{C5C67300-E171-4C47-A581-8ED68069E4BA}" dt="2023-05-29T10:15:05.888" v="14704" actId="1036"/>
          <ac:spMkLst>
            <pc:docMk/>
            <pc:sldMk cId="1791800988" sldId="2681"/>
            <ac:spMk id="17" creationId="{2132106C-EB88-B2E9-061A-A0BBC5CE587D}"/>
          </ac:spMkLst>
        </pc:spChg>
        <pc:spChg chg="mod">
          <ac:chgData name="Bandara, Dilum (Data61, Eveleigh)" userId="7fa8ee33-8fdb-48f7-b772-d5ed5950799f" providerId="ADAL" clId="{C5C67300-E171-4C47-A581-8ED68069E4BA}" dt="2023-05-29T10:15:05.888" v="14704" actId="1036"/>
          <ac:spMkLst>
            <pc:docMk/>
            <pc:sldMk cId="1791800988" sldId="2681"/>
            <ac:spMk id="23" creationId="{C90EF43F-F71D-1DAE-C4CD-04699ED4C9F7}"/>
          </ac:spMkLst>
        </pc:spChg>
        <pc:spChg chg="mod">
          <ac:chgData name="Bandara, Dilum (Data61, Eveleigh)" userId="7fa8ee33-8fdb-48f7-b772-d5ed5950799f" providerId="ADAL" clId="{C5C67300-E171-4C47-A581-8ED68069E4BA}" dt="2023-05-29T10:15:05.888" v="14704" actId="1036"/>
          <ac:spMkLst>
            <pc:docMk/>
            <pc:sldMk cId="1791800988" sldId="2681"/>
            <ac:spMk id="24" creationId="{38B68DC7-EDE5-072C-3DE7-EE6FBF33FBB0}"/>
          </ac:spMkLst>
        </pc:spChg>
        <pc:spChg chg="mod">
          <ac:chgData name="Bandara, Dilum (Data61, Eveleigh)" userId="7fa8ee33-8fdb-48f7-b772-d5ed5950799f" providerId="ADAL" clId="{C5C67300-E171-4C47-A581-8ED68069E4BA}" dt="2023-05-29T10:15:05.888" v="14704" actId="1036"/>
          <ac:spMkLst>
            <pc:docMk/>
            <pc:sldMk cId="1791800988" sldId="2681"/>
            <ac:spMk id="25" creationId="{3A288240-7F5B-1F8A-FCBB-D045D4048F20}"/>
          </ac:spMkLst>
        </pc:spChg>
        <pc:spChg chg="mod">
          <ac:chgData name="Bandara, Dilum (Data61, Eveleigh)" userId="7fa8ee33-8fdb-48f7-b772-d5ed5950799f" providerId="ADAL" clId="{C5C67300-E171-4C47-A581-8ED68069E4BA}" dt="2023-05-29T10:15:05.888" v="14704" actId="1036"/>
          <ac:spMkLst>
            <pc:docMk/>
            <pc:sldMk cId="1791800988" sldId="2681"/>
            <ac:spMk id="28" creationId="{EB2155B9-FF42-94B7-812A-7893B8BFFFE5}"/>
          </ac:spMkLst>
        </pc:spChg>
        <pc:spChg chg="mod">
          <ac:chgData name="Bandara, Dilum (Data61, Eveleigh)" userId="7fa8ee33-8fdb-48f7-b772-d5ed5950799f" providerId="ADAL" clId="{C5C67300-E171-4C47-A581-8ED68069E4BA}" dt="2023-05-29T10:15:05.888" v="14704" actId="1036"/>
          <ac:spMkLst>
            <pc:docMk/>
            <pc:sldMk cId="1791800988" sldId="2681"/>
            <ac:spMk id="29" creationId="{1A351A35-73FD-4DD7-724A-AAB9558F2B45}"/>
          </ac:spMkLst>
        </pc:spChg>
        <pc:spChg chg="mod">
          <ac:chgData name="Bandara, Dilum (Data61, Eveleigh)" userId="7fa8ee33-8fdb-48f7-b772-d5ed5950799f" providerId="ADAL" clId="{C5C67300-E171-4C47-A581-8ED68069E4BA}" dt="2023-05-29T10:15:05.888" v="14704" actId="1036"/>
          <ac:spMkLst>
            <pc:docMk/>
            <pc:sldMk cId="1791800988" sldId="2681"/>
            <ac:spMk id="39" creationId="{39692D7E-D71B-73C0-43E7-D7C4AD4C302F}"/>
          </ac:spMkLst>
        </pc:spChg>
        <pc:spChg chg="mod">
          <ac:chgData name="Bandara, Dilum (Data61, Eveleigh)" userId="7fa8ee33-8fdb-48f7-b772-d5ed5950799f" providerId="ADAL" clId="{C5C67300-E171-4C47-A581-8ED68069E4BA}" dt="2023-05-29T10:15:05.888" v="14704" actId="1036"/>
          <ac:spMkLst>
            <pc:docMk/>
            <pc:sldMk cId="1791800988" sldId="2681"/>
            <ac:spMk id="40" creationId="{879BC400-61D1-FE7E-1E8D-6737909E6702}"/>
          </ac:spMkLst>
        </pc:spChg>
        <pc:spChg chg="mod">
          <ac:chgData name="Bandara, Dilum (Data61, Eveleigh)" userId="7fa8ee33-8fdb-48f7-b772-d5ed5950799f" providerId="ADAL" clId="{C5C67300-E171-4C47-A581-8ED68069E4BA}" dt="2023-05-29T10:15:05.888" v="14704" actId="1036"/>
          <ac:spMkLst>
            <pc:docMk/>
            <pc:sldMk cId="1791800988" sldId="2681"/>
            <ac:spMk id="41" creationId="{C1D13CDB-25B0-7DE3-E4FD-A353B2AA9898}"/>
          </ac:spMkLst>
        </pc:spChg>
        <pc:graphicFrameChg chg="mod">
          <ac:chgData name="Bandara, Dilum (Data61, Eveleigh)" userId="7fa8ee33-8fdb-48f7-b772-d5ed5950799f" providerId="ADAL" clId="{C5C67300-E171-4C47-A581-8ED68069E4BA}" dt="2023-05-29T10:15:10.065" v="14705" actId="1035"/>
          <ac:graphicFrameMkLst>
            <pc:docMk/>
            <pc:sldMk cId="1791800988" sldId="2681"/>
            <ac:graphicFrameMk id="67" creationId="{7C6D8AA6-C888-1F0E-0437-B19727DAB13C}"/>
          </ac:graphicFrameMkLst>
        </pc:graphicFrameChg>
        <pc:picChg chg="mod">
          <ac:chgData name="Bandara, Dilum (Data61, Eveleigh)" userId="7fa8ee33-8fdb-48f7-b772-d5ed5950799f" providerId="ADAL" clId="{C5C67300-E171-4C47-A581-8ED68069E4BA}" dt="2023-05-29T10:15:05.888" v="14704" actId="1036"/>
          <ac:picMkLst>
            <pc:docMk/>
            <pc:sldMk cId="1791800988" sldId="2681"/>
            <ac:picMk id="12" creationId="{21868201-AC8F-F3A1-FD19-43D4BBAB39B3}"/>
          </ac:picMkLst>
        </pc:picChg>
        <pc:picChg chg="mod">
          <ac:chgData name="Bandara, Dilum (Data61, Eveleigh)" userId="7fa8ee33-8fdb-48f7-b772-d5ed5950799f" providerId="ADAL" clId="{C5C67300-E171-4C47-A581-8ED68069E4BA}" dt="2023-05-29T10:15:05.888" v="14704" actId="1036"/>
          <ac:picMkLst>
            <pc:docMk/>
            <pc:sldMk cId="1791800988" sldId="2681"/>
            <ac:picMk id="14" creationId="{CBA99C26-76E7-8271-92E8-0DE8ADAD3E3F}"/>
          </ac:picMkLst>
        </pc:picChg>
        <pc:picChg chg="mod">
          <ac:chgData name="Bandara, Dilum (Data61, Eveleigh)" userId="7fa8ee33-8fdb-48f7-b772-d5ed5950799f" providerId="ADAL" clId="{C5C67300-E171-4C47-A581-8ED68069E4BA}" dt="2023-05-29T10:15:05.888" v="14704" actId="1036"/>
          <ac:picMkLst>
            <pc:docMk/>
            <pc:sldMk cId="1791800988" sldId="2681"/>
            <ac:picMk id="27" creationId="{F0B17475-05FE-C7B6-78E1-D20AE944CE84}"/>
          </ac:picMkLst>
        </pc:picChg>
        <pc:picChg chg="mod">
          <ac:chgData name="Bandara, Dilum (Data61, Eveleigh)" userId="7fa8ee33-8fdb-48f7-b772-d5ed5950799f" providerId="ADAL" clId="{C5C67300-E171-4C47-A581-8ED68069E4BA}" dt="2023-05-29T10:15:05.888" v="14704" actId="1036"/>
          <ac:picMkLst>
            <pc:docMk/>
            <pc:sldMk cId="1791800988" sldId="2681"/>
            <ac:picMk id="42" creationId="{F1D2969E-D232-3F87-A270-1D5437B366E3}"/>
          </ac:picMkLst>
        </pc:picChg>
        <pc:cxnChg chg="mod">
          <ac:chgData name="Bandara, Dilum (Data61, Eveleigh)" userId="7fa8ee33-8fdb-48f7-b772-d5ed5950799f" providerId="ADAL" clId="{C5C67300-E171-4C47-A581-8ED68069E4BA}" dt="2023-05-29T10:15:05.888" v="14704" actId="1036"/>
          <ac:cxnSpMkLst>
            <pc:docMk/>
            <pc:sldMk cId="1791800988" sldId="2681"/>
            <ac:cxnSpMk id="16" creationId="{ABBD1419-6346-AF56-F8F6-7E5C7C238FB9}"/>
          </ac:cxnSpMkLst>
        </pc:cxnChg>
        <pc:cxnChg chg="mod">
          <ac:chgData name="Bandara, Dilum (Data61, Eveleigh)" userId="7fa8ee33-8fdb-48f7-b772-d5ed5950799f" providerId="ADAL" clId="{C5C67300-E171-4C47-A581-8ED68069E4BA}" dt="2023-05-29T10:15:05.888" v="14704" actId="1036"/>
          <ac:cxnSpMkLst>
            <pc:docMk/>
            <pc:sldMk cId="1791800988" sldId="2681"/>
            <ac:cxnSpMk id="21" creationId="{F837DF01-6F86-AB84-8B1F-E58F8DFFD5F3}"/>
          </ac:cxnSpMkLst>
        </pc:cxnChg>
        <pc:cxnChg chg="mod">
          <ac:chgData name="Bandara, Dilum (Data61, Eveleigh)" userId="7fa8ee33-8fdb-48f7-b772-d5ed5950799f" providerId="ADAL" clId="{C5C67300-E171-4C47-A581-8ED68069E4BA}" dt="2023-05-29T10:15:05.888" v="14704" actId="1036"/>
          <ac:cxnSpMkLst>
            <pc:docMk/>
            <pc:sldMk cId="1791800988" sldId="2681"/>
            <ac:cxnSpMk id="31" creationId="{DC43B7B3-8875-4D8D-AC3D-8F06FE49E734}"/>
          </ac:cxnSpMkLst>
        </pc:cxnChg>
        <pc:cxnChg chg="mod">
          <ac:chgData name="Bandara, Dilum (Data61, Eveleigh)" userId="7fa8ee33-8fdb-48f7-b772-d5ed5950799f" providerId="ADAL" clId="{C5C67300-E171-4C47-A581-8ED68069E4BA}" dt="2023-05-29T10:15:05.888" v="14704" actId="1036"/>
          <ac:cxnSpMkLst>
            <pc:docMk/>
            <pc:sldMk cId="1791800988" sldId="2681"/>
            <ac:cxnSpMk id="32" creationId="{73A4767A-AC0D-FDA1-1C02-68F117185555}"/>
          </ac:cxnSpMkLst>
        </pc:cxnChg>
        <pc:cxnChg chg="mod">
          <ac:chgData name="Bandara, Dilum (Data61, Eveleigh)" userId="7fa8ee33-8fdb-48f7-b772-d5ed5950799f" providerId="ADAL" clId="{C5C67300-E171-4C47-A581-8ED68069E4BA}" dt="2023-05-29T10:15:05.888" v="14704" actId="1036"/>
          <ac:cxnSpMkLst>
            <pc:docMk/>
            <pc:sldMk cId="1791800988" sldId="2681"/>
            <ac:cxnSpMk id="36" creationId="{7534CD77-F1B0-38B4-57A7-B18471F51E6F}"/>
          </ac:cxnSpMkLst>
        </pc:cxnChg>
        <pc:cxnChg chg="mod">
          <ac:chgData name="Bandara, Dilum (Data61, Eveleigh)" userId="7fa8ee33-8fdb-48f7-b772-d5ed5950799f" providerId="ADAL" clId="{C5C67300-E171-4C47-A581-8ED68069E4BA}" dt="2023-05-29T10:15:05.888" v="14704" actId="1036"/>
          <ac:cxnSpMkLst>
            <pc:docMk/>
            <pc:sldMk cId="1791800988" sldId="2681"/>
            <ac:cxnSpMk id="53" creationId="{82156031-3A1D-FBE2-3A21-2A0EE8D9D8BD}"/>
          </ac:cxnSpMkLst>
        </pc:cxnChg>
      </pc:sldChg>
      <pc:sldChg chg="addSp modSp add del">
        <pc:chgData name="Bandara, Dilum (Data61, Eveleigh)" userId="7fa8ee33-8fdb-48f7-b772-d5ed5950799f" providerId="ADAL" clId="{C5C67300-E171-4C47-A581-8ED68069E4BA}" dt="2023-05-23T21:03:26.721" v="234" actId="2696"/>
        <pc:sldMkLst>
          <pc:docMk/>
          <pc:sldMk cId="3280389596" sldId="2681"/>
        </pc:sldMkLst>
        <pc:spChg chg="add mod">
          <ac:chgData name="Bandara, Dilum (Data61, Eveleigh)" userId="7fa8ee33-8fdb-48f7-b772-d5ed5950799f" providerId="ADAL" clId="{C5C67300-E171-4C47-A581-8ED68069E4BA}" dt="2023-05-23T20:47:27.527" v="91"/>
          <ac:spMkLst>
            <pc:docMk/>
            <pc:sldMk cId="3280389596" sldId="2681"/>
            <ac:spMk id="7" creationId="{749D53D1-81CC-6D62-B87B-9C94BC1E5A12}"/>
          </ac:spMkLst>
        </pc:spChg>
      </pc:sldChg>
      <pc:sldChg chg="addSp modSp add del">
        <pc:chgData name="Bandara, Dilum (Data61, Eveleigh)" userId="7fa8ee33-8fdb-48f7-b772-d5ed5950799f" providerId="ADAL" clId="{C5C67300-E171-4C47-A581-8ED68069E4BA}" dt="2023-05-23T21:03:26.721" v="234" actId="2696"/>
        <pc:sldMkLst>
          <pc:docMk/>
          <pc:sldMk cId="1662073259" sldId="2682"/>
        </pc:sldMkLst>
        <pc:spChg chg="add mod">
          <ac:chgData name="Bandara, Dilum (Data61, Eveleigh)" userId="7fa8ee33-8fdb-48f7-b772-d5ed5950799f" providerId="ADAL" clId="{C5C67300-E171-4C47-A581-8ED68069E4BA}" dt="2023-05-23T20:47:27.527" v="91"/>
          <ac:spMkLst>
            <pc:docMk/>
            <pc:sldMk cId="1662073259" sldId="2682"/>
            <ac:spMk id="2" creationId="{AAA586FB-C50E-7E05-7F8D-E3885956446A}"/>
          </ac:spMkLst>
        </pc:spChg>
      </pc:sldChg>
      <pc:sldChg chg="addSp modSp add mod modNotesTx">
        <pc:chgData name="Bandara, Dilum (Data61, Eveleigh)" userId="7fa8ee33-8fdb-48f7-b772-d5ed5950799f" providerId="ADAL" clId="{C5C67300-E171-4C47-A581-8ED68069E4BA}" dt="2023-05-29T10:52:53.505" v="16360" actId="20577"/>
        <pc:sldMkLst>
          <pc:docMk/>
          <pc:sldMk cId="1994417381" sldId="2682"/>
        </pc:sldMkLst>
        <pc:spChg chg="mod">
          <ac:chgData name="Bandara, Dilum (Data61, Eveleigh)" userId="7fa8ee33-8fdb-48f7-b772-d5ed5950799f" providerId="ADAL" clId="{C5C67300-E171-4C47-A581-8ED68069E4BA}" dt="2023-05-29T10:38:38.825" v="16153" actId="20577"/>
          <ac:spMkLst>
            <pc:docMk/>
            <pc:sldMk cId="1994417381" sldId="2682"/>
            <ac:spMk id="3" creationId="{D6E16BF8-E90A-708C-E817-1D25B7F6EA3A}"/>
          </ac:spMkLst>
        </pc:spChg>
        <pc:spChg chg="add mod">
          <ac:chgData name="Bandara, Dilum (Data61, Eveleigh)" userId="7fa8ee33-8fdb-48f7-b772-d5ed5950799f" providerId="ADAL" clId="{C5C67300-E171-4C47-A581-8ED68069E4BA}" dt="2023-05-29T10:27:29.307" v="15823"/>
          <ac:spMkLst>
            <pc:docMk/>
            <pc:sldMk cId="1994417381" sldId="2682"/>
            <ac:spMk id="4" creationId="{D796C324-D1AB-7564-74CD-4EF990692F2B}"/>
          </ac:spMkLst>
        </pc:spChg>
        <pc:spChg chg="add mod">
          <ac:chgData name="Bandara, Dilum (Data61, Eveleigh)" userId="7fa8ee33-8fdb-48f7-b772-d5ed5950799f" providerId="ADAL" clId="{C5C67300-E171-4C47-A581-8ED68069E4BA}" dt="2023-05-29T10:45:07.736" v="16313" actId="1035"/>
          <ac:spMkLst>
            <pc:docMk/>
            <pc:sldMk cId="1994417381" sldId="2682"/>
            <ac:spMk id="6" creationId="{F5345E18-D3B8-E1DF-F394-B56FA59D6021}"/>
          </ac:spMkLst>
        </pc:spChg>
        <pc:spChg chg="mod">
          <ac:chgData name="Bandara, Dilum (Data61, Eveleigh)" userId="7fa8ee33-8fdb-48f7-b772-d5ed5950799f" providerId="ADAL" clId="{C5C67300-E171-4C47-A581-8ED68069E4BA}" dt="2023-05-29T10:52:53.505" v="16360" actId="20577"/>
          <ac:spMkLst>
            <pc:docMk/>
            <pc:sldMk cId="1994417381" sldId="2682"/>
            <ac:spMk id="8" creationId="{3A11B996-2E6D-86CB-491D-4A9AF91DBF83}"/>
          </ac:spMkLst>
        </pc:spChg>
        <pc:graphicFrameChg chg="mod">
          <ac:chgData name="Bandara, Dilum (Data61, Eveleigh)" userId="7fa8ee33-8fdb-48f7-b772-d5ed5950799f" providerId="ADAL" clId="{C5C67300-E171-4C47-A581-8ED68069E4BA}" dt="2023-05-29T10:44:54.806" v="16306" actId="1038"/>
          <ac:graphicFrameMkLst>
            <pc:docMk/>
            <pc:sldMk cId="1994417381" sldId="2682"/>
            <ac:graphicFrameMk id="11" creationId="{515FABBD-8017-06FC-BB53-F3D949AAFD61}"/>
          </ac:graphicFrameMkLst>
        </pc:graphicFrameChg>
        <pc:cxnChg chg="mod">
          <ac:chgData name="Bandara, Dilum (Data61, Eveleigh)" userId="7fa8ee33-8fdb-48f7-b772-d5ed5950799f" providerId="ADAL" clId="{C5C67300-E171-4C47-A581-8ED68069E4BA}" dt="2023-05-29T10:45:02.417" v="16308" actId="14100"/>
          <ac:cxnSpMkLst>
            <pc:docMk/>
            <pc:sldMk cId="1994417381" sldId="2682"/>
            <ac:cxnSpMk id="10" creationId="{B07CD87C-F73A-F4C3-8DE4-7A6178219392}"/>
          </ac:cxnSpMkLst>
        </pc:cxnChg>
      </pc:sldChg>
      <pc:sldChg chg="addSp delSp modSp add mod ord modClrScheme chgLayout modNotesTx">
        <pc:chgData name="Bandara, Dilum (Data61, Eveleigh)" userId="7fa8ee33-8fdb-48f7-b772-d5ed5950799f" providerId="ADAL" clId="{C5C67300-E171-4C47-A581-8ED68069E4BA}" dt="2023-05-29T21:21:15.317" v="19378" actId="313"/>
        <pc:sldMkLst>
          <pc:docMk/>
          <pc:sldMk cId="862579129" sldId="2683"/>
        </pc:sldMkLst>
        <pc:spChg chg="add mod ord">
          <ac:chgData name="Bandara, Dilum (Data61, Eveleigh)" userId="7fa8ee33-8fdb-48f7-b772-d5ed5950799f" providerId="ADAL" clId="{C5C67300-E171-4C47-A581-8ED68069E4BA}" dt="2023-05-23T20:53:23.667" v="170" actId="700"/>
          <ac:spMkLst>
            <pc:docMk/>
            <pc:sldMk cId="862579129" sldId="2683"/>
            <ac:spMk id="2" creationId="{E718F0B9-3984-A3F4-C56C-850106E3063A}"/>
          </ac:spMkLst>
        </pc:spChg>
        <pc:spChg chg="mod ord">
          <ac:chgData name="Bandara, Dilum (Data61, Eveleigh)" userId="7fa8ee33-8fdb-48f7-b772-d5ed5950799f" providerId="ADAL" clId="{C5C67300-E171-4C47-A581-8ED68069E4BA}" dt="2023-05-23T20:53:23.667" v="170" actId="700"/>
          <ac:spMkLst>
            <pc:docMk/>
            <pc:sldMk cId="862579129" sldId="2683"/>
            <ac:spMk id="3" creationId="{6F3184CA-E65D-8CBF-B12E-742732CA846A}"/>
          </ac:spMkLst>
        </pc:spChg>
        <pc:spChg chg="add del mod ord">
          <ac:chgData name="Bandara, Dilum (Data61, Eveleigh)" userId="7fa8ee33-8fdb-48f7-b772-d5ed5950799f" providerId="ADAL" clId="{C5C67300-E171-4C47-A581-8ED68069E4BA}" dt="2023-05-23T20:53:23.667" v="170" actId="700"/>
          <ac:spMkLst>
            <pc:docMk/>
            <pc:sldMk cId="862579129" sldId="2683"/>
            <ac:spMk id="5" creationId="{7B06C8EB-914F-EAC4-9896-5A21D764E7C7}"/>
          </ac:spMkLst>
        </pc:spChg>
        <pc:spChg chg="mod">
          <ac:chgData name="Bandara, Dilum (Data61, Eveleigh)" userId="7fa8ee33-8fdb-48f7-b772-d5ed5950799f" providerId="ADAL" clId="{C5C67300-E171-4C47-A581-8ED68069E4BA}" dt="2023-05-29T11:23:54.020" v="17510" actId="1076"/>
          <ac:spMkLst>
            <pc:docMk/>
            <pc:sldMk cId="862579129" sldId="2683"/>
            <ac:spMk id="6" creationId="{DBC7621A-0BDA-60B9-A3A6-F5F0795195CA}"/>
          </ac:spMkLst>
        </pc:spChg>
        <pc:graphicFrameChg chg="mod modGraphic">
          <ac:chgData name="Bandara, Dilum (Data61, Eveleigh)" userId="7fa8ee33-8fdb-48f7-b772-d5ed5950799f" providerId="ADAL" clId="{C5C67300-E171-4C47-A581-8ED68069E4BA}" dt="2023-05-29T11:24:03.958" v="17511" actId="1036"/>
          <ac:graphicFrameMkLst>
            <pc:docMk/>
            <pc:sldMk cId="862579129" sldId="2683"/>
            <ac:graphicFrameMk id="7" creationId="{4A6EC0E5-6771-FF1D-C9E1-DA51A0752E46}"/>
          </ac:graphicFrameMkLst>
        </pc:graphicFrameChg>
      </pc:sldChg>
      <pc:sldChg chg="addSp delSp modSp add mod ord modClrScheme chgLayout modNotesTx">
        <pc:chgData name="Bandara, Dilum (Data61, Eveleigh)" userId="7fa8ee33-8fdb-48f7-b772-d5ed5950799f" providerId="ADAL" clId="{C5C67300-E171-4C47-A581-8ED68069E4BA}" dt="2023-05-29T21:26:48.957" v="19431" actId="790"/>
        <pc:sldMkLst>
          <pc:docMk/>
          <pc:sldMk cId="1196013948" sldId="2684"/>
        </pc:sldMkLst>
        <pc:spChg chg="mod ord">
          <ac:chgData name="Bandara, Dilum (Data61, Eveleigh)" userId="7fa8ee33-8fdb-48f7-b772-d5ed5950799f" providerId="ADAL" clId="{C5C67300-E171-4C47-A581-8ED68069E4BA}" dt="2023-05-29T20:42:24.697" v="18212" actId="20577"/>
          <ac:spMkLst>
            <pc:docMk/>
            <pc:sldMk cId="1196013948" sldId="2684"/>
            <ac:spMk id="2" creationId="{37240258-4458-3DE2-CE23-49D0F15E17C2}"/>
          </ac:spMkLst>
        </pc:spChg>
        <pc:spChg chg="mod ord">
          <ac:chgData name="Bandara, Dilum (Data61, Eveleigh)" userId="7fa8ee33-8fdb-48f7-b772-d5ed5950799f" providerId="ADAL" clId="{C5C67300-E171-4C47-A581-8ED68069E4BA}" dt="2023-05-29T11:24:35.270" v="17512" actId="6264"/>
          <ac:spMkLst>
            <pc:docMk/>
            <pc:sldMk cId="1196013948" sldId="2684"/>
            <ac:spMk id="3" creationId="{A170E263-786A-D979-48FC-F6BD65C3D883}"/>
          </ac:spMkLst>
        </pc:spChg>
        <pc:spChg chg="add mod ord">
          <ac:chgData name="Bandara, Dilum (Data61, Eveleigh)" userId="7fa8ee33-8fdb-48f7-b772-d5ed5950799f" providerId="ADAL" clId="{C5C67300-E171-4C47-A581-8ED68069E4BA}" dt="2023-05-29T11:24:35.270" v="17512" actId="6264"/>
          <ac:spMkLst>
            <pc:docMk/>
            <pc:sldMk cId="1196013948" sldId="2684"/>
            <ac:spMk id="5" creationId="{7ABD6725-C045-5E89-299E-4B2EC31DE04E}"/>
          </ac:spMkLst>
        </pc:spChg>
        <pc:spChg chg="add del mod">
          <ac:chgData name="Bandara, Dilum (Data61, Eveleigh)" userId="7fa8ee33-8fdb-48f7-b772-d5ed5950799f" providerId="ADAL" clId="{C5C67300-E171-4C47-A581-8ED68069E4BA}" dt="2023-05-29T11:24:35.270" v="17512" actId="6264"/>
          <ac:spMkLst>
            <pc:docMk/>
            <pc:sldMk cId="1196013948" sldId="2684"/>
            <ac:spMk id="6" creationId="{FD7B148B-7CB1-1354-3B97-4863D9A6B725}"/>
          </ac:spMkLst>
        </pc:spChg>
        <pc:spChg chg="add del mod">
          <ac:chgData name="Bandara, Dilum (Data61, Eveleigh)" userId="7fa8ee33-8fdb-48f7-b772-d5ed5950799f" providerId="ADAL" clId="{C5C67300-E171-4C47-A581-8ED68069E4BA}" dt="2023-05-29T11:24:35.270" v="17512" actId="6264"/>
          <ac:spMkLst>
            <pc:docMk/>
            <pc:sldMk cId="1196013948" sldId="2684"/>
            <ac:spMk id="7" creationId="{BD7CAC60-7C9A-855B-37D6-45773E467CFE}"/>
          </ac:spMkLst>
        </pc:spChg>
        <pc:spChg chg="add del mod">
          <ac:chgData name="Bandara, Dilum (Data61, Eveleigh)" userId="7fa8ee33-8fdb-48f7-b772-d5ed5950799f" providerId="ADAL" clId="{C5C67300-E171-4C47-A581-8ED68069E4BA}" dt="2023-05-29T11:24:35.270" v="17512" actId="6264"/>
          <ac:spMkLst>
            <pc:docMk/>
            <pc:sldMk cId="1196013948" sldId="2684"/>
            <ac:spMk id="8" creationId="{48021FDA-DB44-DB6F-304C-E37A7DBB09E9}"/>
          </ac:spMkLst>
        </pc:spChg>
        <pc:picChg chg="mod">
          <ac:chgData name="Bandara, Dilum (Data61, Eveleigh)" userId="7fa8ee33-8fdb-48f7-b772-d5ed5950799f" providerId="ADAL" clId="{C5C67300-E171-4C47-A581-8ED68069E4BA}" dt="2023-05-23T20:53:44.433" v="181" actId="1038"/>
          <ac:picMkLst>
            <pc:docMk/>
            <pc:sldMk cId="1196013948" sldId="2684"/>
            <ac:picMk id="4" creationId="{C6DF2114-F517-FB0B-A29A-5C412ACC91AD}"/>
          </ac:picMkLst>
        </pc:picChg>
      </pc:sldChg>
      <pc:sldChg chg="addSp modSp add mod ord modClrScheme chgLayout modNotes modNotesTx">
        <pc:chgData name="Bandara, Dilum (Data61, Eveleigh)" userId="7fa8ee33-8fdb-48f7-b772-d5ed5950799f" providerId="ADAL" clId="{C5C67300-E171-4C47-A581-8ED68069E4BA}" dt="2023-05-29T21:24:46.207" v="19415" actId="790"/>
        <pc:sldMkLst>
          <pc:docMk/>
          <pc:sldMk cId="625102054" sldId="2685"/>
        </pc:sldMkLst>
        <pc:spChg chg="mod ord">
          <ac:chgData name="Bandara, Dilum (Data61, Eveleigh)" userId="7fa8ee33-8fdb-48f7-b772-d5ed5950799f" providerId="ADAL" clId="{C5C67300-E171-4C47-A581-8ED68069E4BA}" dt="2023-05-23T20:54:11.228" v="192" actId="27636"/>
          <ac:spMkLst>
            <pc:docMk/>
            <pc:sldMk cId="625102054" sldId="2685"/>
            <ac:spMk id="2" creationId="{E036B66A-80CE-96C6-7041-14E1E08A5B54}"/>
          </ac:spMkLst>
        </pc:spChg>
        <pc:spChg chg="mod ord">
          <ac:chgData name="Bandara, Dilum (Data61, Eveleigh)" userId="7fa8ee33-8fdb-48f7-b772-d5ed5950799f" providerId="ADAL" clId="{C5C67300-E171-4C47-A581-8ED68069E4BA}" dt="2023-05-23T20:53:54.773" v="183" actId="700"/>
          <ac:spMkLst>
            <pc:docMk/>
            <pc:sldMk cId="625102054" sldId="2685"/>
            <ac:spMk id="3" creationId="{753A97A5-B5C7-4F2C-AB82-C36AF400923B}"/>
          </ac:spMkLst>
        </pc:spChg>
        <pc:spChg chg="add mod ord">
          <ac:chgData name="Bandara, Dilum (Data61, Eveleigh)" userId="7fa8ee33-8fdb-48f7-b772-d5ed5950799f" providerId="ADAL" clId="{C5C67300-E171-4C47-A581-8ED68069E4BA}" dt="2023-05-23T20:53:54.773" v="183" actId="700"/>
          <ac:spMkLst>
            <pc:docMk/>
            <pc:sldMk cId="625102054" sldId="2685"/>
            <ac:spMk id="5" creationId="{CDDB9BB3-3E24-D4A5-B9E3-2E759516EC2D}"/>
          </ac:spMkLst>
        </pc:spChg>
        <pc:picChg chg="mod">
          <ac:chgData name="Bandara, Dilum (Data61, Eveleigh)" userId="7fa8ee33-8fdb-48f7-b772-d5ed5950799f" providerId="ADAL" clId="{C5C67300-E171-4C47-A581-8ED68069E4BA}" dt="2023-05-23T20:53:57.208" v="186" actId="1037"/>
          <ac:picMkLst>
            <pc:docMk/>
            <pc:sldMk cId="625102054" sldId="2685"/>
            <ac:picMk id="4" creationId="{46AD3EE8-7C38-EAED-7536-6ED55B3A1051}"/>
          </ac:picMkLst>
        </pc:picChg>
      </pc:sldChg>
      <pc:sldChg chg="addSp modSp add mod ord modClrScheme chgLayout modNotesTx">
        <pc:chgData name="Bandara, Dilum (Data61, Eveleigh)" userId="7fa8ee33-8fdb-48f7-b772-d5ed5950799f" providerId="ADAL" clId="{C5C67300-E171-4C47-A581-8ED68069E4BA}" dt="2023-05-29T21:18:57.003" v="19354" actId="313"/>
        <pc:sldMkLst>
          <pc:docMk/>
          <pc:sldMk cId="1701222571" sldId="2686"/>
        </pc:sldMkLst>
        <pc:spChg chg="mod ord">
          <ac:chgData name="Bandara, Dilum (Data61, Eveleigh)" userId="7fa8ee33-8fdb-48f7-b772-d5ed5950799f" providerId="ADAL" clId="{C5C67300-E171-4C47-A581-8ED68069E4BA}" dt="2023-05-23T20:54:28.887" v="195" actId="14100"/>
          <ac:spMkLst>
            <pc:docMk/>
            <pc:sldMk cId="1701222571" sldId="2686"/>
            <ac:spMk id="2" creationId="{7B463EAC-2D75-CD17-CBE9-3820EF6B8E62}"/>
          </ac:spMkLst>
        </pc:spChg>
        <pc:spChg chg="mod ord">
          <ac:chgData name="Bandara, Dilum (Data61, Eveleigh)" userId="7fa8ee33-8fdb-48f7-b772-d5ed5950799f" providerId="ADAL" clId="{C5C67300-E171-4C47-A581-8ED68069E4BA}" dt="2023-05-23T20:54:20.574" v="193" actId="700"/>
          <ac:spMkLst>
            <pc:docMk/>
            <pc:sldMk cId="1701222571" sldId="2686"/>
            <ac:spMk id="3" creationId="{A6444B48-BE4B-A2CC-A9A9-F6C8A1CA0656}"/>
          </ac:spMkLst>
        </pc:spChg>
        <pc:spChg chg="add mod ord">
          <ac:chgData name="Bandara, Dilum (Data61, Eveleigh)" userId="7fa8ee33-8fdb-48f7-b772-d5ed5950799f" providerId="ADAL" clId="{C5C67300-E171-4C47-A581-8ED68069E4BA}" dt="2023-05-23T20:54:20.574" v="193" actId="700"/>
          <ac:spMkLst>
            <pc:docMk/>
            <pc:sldMk cId="1701222571" sldId="2686"/>
            <ac:spMk id="5" creationId="{253FFE9B-5B3A-7E0A-AF18-2B44449F250C}"/>
          </ac:spMkLst>
        </pc:spChg>
        <pc:picChg chg="mod">
          <ac:chgData name="Bandara, Dilum (Data61, Eveleigh)" userId="7fa8ee33-8fdb-48f7-b772-d5ed5950799f" providerId="ADAL" clId="{C5C67300-E171-4C47-A581-8ED68069E4BA}" dt="2023-05-23T20:54:29.869" v="197" actId="1037"/>
          <ac:picMkLst>
            <pc:docMk/>
            <pc:sldMk cId="1701222571" sldId="2686"/>
            <ac:picMk id="4" creationId="{36EC6AD5-79C9-B285-18A7-5783B9319EAB}"/>
          </ac:picMkLst>
        </pc:picChg>
      </pc:sldChg>
      <pc:sldChg chg="addSp modSp add del">
        <pc:chgData name="Bandara, Dilum (Data61, Eveleigh)" userId="7fa8ee33-8fdb-48f7-b772-d5ed5950799f" providerId="ADAL" clId="{C5C67300-E171-4C47-A581-8ED68069E4BA}" dt="2023-05-29T10:15:34.581" v="14706" actId="2696"/>
        <pc:sldMkLst>
          <pc:docMk/>
          <pc:sldMk cId="735334884" sldId="2687"/>
        </pc:sldMkLst>
        <pc:spChg chg="add mod">
          <ac:chgData name="Bandara, Dilum (Data61, Eveleigh)" userId="7fa8ee33-8fdb-48f7-b772-d5ed5950799f" providerId="ADAL" clId="{C5C67300-E171-4C47-A581-8ED68069E4BA}" dt="2023-05-23T20:47:27.527" v="91"/>
          <ac:spMkLst>
            <pc:docMk/>
            <pc:sldMk cId="735334884" sldId="2687"/>
            <ac:spMk id="2" creationId="{13587A45-245D-8E02-F430-681517B0630A}"/>
          </ac:spMkLst>
        </pc:spChg>
      </pc:sldChg>
      <pc:sldChg chg="addSp modSp add del">
        <pc:chgData name="Bandara, Dilum (Data61, Eveleigh)" userId="7fa8ee33-8fdb-48f7-b772-d5ed5950799f" providerId="ADAL" clId="{C5C67300-E171-4C47-A581-8ED68069E4BA}" dt="2023-05-29T10:46:46.033" v="16315" actId="2696"/>
        <pc:sldMkLst>
          <pc:docMk/>
          <pc:sldMk cId="3405513999" sldId="2688"/>
        </pc:sldMkLst>
        <pc:spChg chg="add mod">
          <ac:chgData name="Bandara, Dilum (Data61, Eveleigh)" userId="7fa8ee33-8fdb-48f7-b772-d5ed5950799f" providerId="ADAL" clId="{C5C67300-E171-4C47-A581-8ED68069E4BA}" dt="2023-05-23T20:47:27.527" v="91"/>
          <ac:spMkLst>
            <pc:docMk/>
            <pc:sldMk cId="3405513999" sldId="2688"/>
            <ac:spMk id="2" creationId="{D1C04C16-5439-B6A8-3A80-2D406186CEDA}"/>
          </ac:spMkLst>
        </pc:spChg>
      </pc:sldChg>
      <pc:sldChg chg="delSp modSp add del mod modClrScheme chgLayout">
        <pc:chgData name="Bandara, Dilum (Data61, Eveleigh)" userId="7fa8ee33-8fdb-48f7-b772-d5ed5950799f" providerId="ADAL" clId="{C5C67300-E171-4C47-A581-8ED68069E4BA}" dt="2023-05-29T10:53:10.418" v="16364" actId="2696"/>
        <pc:sldMkLst>
          <pc:docMk/>
          <pc:sldMk cId="1833422061" sldId="2689"/>
        </pc:sldMkLst>
        <pc:spChg chg="mod ord">
          <ac:chgData name="Bandara, Dilum (Data61, Eveleigh)" userId="7fa8ee33-8fdb-48f7-b772-d5ed5950799f" providerId="ADAL" clId="{C5C67300-E171-4C47-A581-8ED68069E4BA}" dt="2023-05-29T10:47:48.095" v="16343" actId="20577"/>
          <ac:spMkLst>
            <pc:docMk/>
            <pc:sldMk cId="1833422061" sldId="2689"/>
            <ac:spMk id="3" creationId="{78380661-4393-61EC-9398-6A6B0D01F5AD}"/>
          </ac:spMkLst>
        </pc:spChg>
        <pc:spChg chg="del mod ord">
          <ac:chgData name="Bandara, Dilum (Data61, Eveleigh)" userId="7fa8ee33-8fdb-48f7-b772-d5ed5950799f" providerId="ADAL" clId="{C5C67300-E171-4C47-A581-8ED68069E4BA}" dt="2023-05-29T10:47:35.062" v="16330" actId="478"/>
          <ac:spMkLst>
            <pc:docMk/>
            <pc:sldMk cId="1833422061" sldId="2689"/>
            <ac:spMk id="6" creationId="{7F3B2F64-5F48-A8A5-05E7-2F58FFC74C94}"/>
          </ac:spMkLst>
        </pc:spChg>
        <pc:spChg chg="del mod ord">
          <ac:chgData name="Bandara, Dilum (Data61, Eveleigh)" userId="7fa8ee33-8fdb-48f7-b772-d5ed5950799f" providerId="ADAL" clId="{C5C67300-E171-4C47-A581-8ED68069E4BA}" dt="2023-05-29T10:47:45.911" v="16342" actId="478"/>
          <ac:spMkLst>
            <pc:docMk/>
            <pc:sldMk cId="1833422061" sldId="2689"/>
            <ac:spMk id="8" creationId="{950264E0-C928-0DE1-8F32-03029459E255}"/>
          </ac:spMkLst>
        </pc:spChg>
        <pc:spChg chg="mod ord">
          <ac:chgData name="Bandara, Dilum (Data61, Eveleigh)" userId="7fa8ee33-8fdb-48f7-b772-d5ed5950799f" providerId="ADAL" clId="{C5C67300-E171-4C47-A581-8ED68069E4BA}" dt="2023-05-29T10:47:41.651" v="16340" actId="12"/>
          <ac:spMkLst>
            <pc:docMk/>
            <pc:sldMk cId="1833422061" sldId="2689"/>
            <ac:spMk id="13" creationId="{845D5B13-5B90-63D3-37F8-FBA5437C99B9}"/>
          </ac:spMkLst>
        </pc:spChg>
        <pc:spChg chg="mod ord">
          <ac:chgData name="Bandara, Dilum (Data61, Eveleigh)" userId="7fa8ee33-8fdb-48f7-b772-d5ed5950799f" providerId="ADAL" clId="{C5C67300-E171-4C47-A581-8ED68069E4BA}" dt="2023-05-29T10:47:50.521" v="16345"/>
          <ac:spMkLst>
            <pc:docMk/>
            <pc:sldMk cId="1833422061" sldId="2689"/>
            <ac:spMk id="14" creationId="{5EA810E6-05A2-79F3-A1D9-F7426C251E35}"/>
          </ac:spMkLst>
        </pc:spChg>
      </pc:sldChg>
      <pc:sldChg chg="addSp delSp modSp add mod chgLayout modNotesTx">
        <pc:chgData name="Bandara, Dilum (Data61, Eveleigh)" userId="7fa8ee33-8fdb-48f7-b772-d5ed5950799f" providerId="ADAL" clId="{C5C67300-E171-4C47-A581-8ED68069E4BA}" dt="2023-05-29T21:16:34.287" v="19276" actId="313"/>
        <pc:sldMkLst>
          <pc:docMk/>
          <pc:sldMk cId="2250362280" sldId="2690"/>
        </pc:sldMkLst>
        <pc:spChg chg="add mod ord">
          <ac:chgData name="Bandara, Dilum (Data61, Eveleigh)" userId="7fa8ee33-8fdb-48f7-b772-d5ed5950799f" providerId="ADAL" clId="{C5C67300-E171-4C47-A581-8ED68069E4BA}" dt="2023-05-24T04:27:46.424" v="1261" actId="6264"/>
          <ac:spMkLst>
            <pc:docMk/>
            <pc:sldMk cId="2250362280" sldId="2690"/>
            <ac:spMk id="2" creationId="{F5C5918B-CBAB-41BE-FEFF-3950F67B4403}"/>
          </ac:spMkLst>
        </pc:spChg>
        <pc:spChg chg="add del mod">
          <ac:chgData name="Bandara, Dilum (Data61, Eveleigh)" userId="7fa8ee33-8fdb-48f7-b772-d5ed5950799f" providerId="ADAL" clId="{C5C67300-E171-4C47-A581-8ED68069E4BA}" dt="2023-05-24T04:27:46.424" v="1261" actId="6264"/>
          <ac:spMkLst>
            <pc:docMk/>
            <pc:sldMk cId="2250362280" sldId="2690"/>
            <ac:spMk id="3" creationId="{DB954AAB-C94B-55CB-839C-34C1200352DD}"/>
          </ac:spMkLst>
        </pc:spChg>
        <pc:spChg chg="mod ord">
          <ac:chgData name="Bandara, Dilum (Data61, Eveleigh)" userId="7fa8ee33-8fdb-48f7-b772-d5ed5950799f" providerId="ADAL" clId="{C5C67300-E171-4C47-A581-8ED68069E4BA}" dt="2023-05-24T04:27:46.424" v="1261" actId="6264"/>
          <ac:spMkLst>
            <pc:docMk/>
            <pc:sldMk cId="2250362280" sldId="2690"/>
            <ac:spMk id="4" creationId="{00000000-0000-0000-0000-000000000000}"/>
          </ac:spMkLst>
        </pc:spChg>
        <pc:spChg chg="mod ord">
          <ac:chgData name="Bandara, Dilum (Data61, Eveleigh)" userId="7fa8ee33-8fdb-48f7-b772-d5ed5950799f" providerId="ADAL" clId="{C5C67300-E171-4C47-A581-8ED68069E4BA}" dt="2023-05-24T09:48:28.054" v="1660" actId="27636"/>
          <ac:spMkLst>
            <pc:docMk/>
            <pc:sldMk cId="2250362280" sldId="2690"/>
            <ac:spMk id="5" creationId="{00000000-0000-0000-0000-000000000000}"/>
          </ac:spMkLst>
        </pc:spChg>
        <pc:spChg chg="add del mod">
          <ac:chgData name="Bandara, Dilum (Data61, Eveleigh)" userId="7fa8ee33-8fdb-48f7-b772-d5ed5950799f" providerId="ADAL" clId="{C5C67300-E171-4C47-A581-8ED68069E4BA}" dt="2023-05-24T04:27:46.424" v="1261" actId="6264"/>
          <ac:spMkLst>
            <pc:docMk/>
            <pc:sldMk cId="2250362280" sldId="2690"/>
            <ac:spMk id="6" creationId="{0F61C838-1004-A9FE-401E-5A9112D2E3CE}"/>
          </ac:spMkLst>
        </pc:spChg>
        <pc:spChg chg="add del mod">
          <ac:chgData name="Bandara, Dilum (Data61, Eveleigh)" userId="7fa8ee33-8fdb-48f7-b772-d5ed5950799f" providerId="ADAL" clId="{C5C67300-E171-4C47-A581-8ED68069E4BA}" dt="2023-05-24T04:27:46.424" v="1261" actId="6264"/>
          <ac:spMkLst>
            <pc:docMk/>
            <pc:sldMk cId="2250362280" sldId="2690"/>
            <ac:spMk id="7" creationId="{3DAF142F-1423-CF43-B49D-68FAA76C041C}"/>
          </ac:spMkLst>
        </pc:spChg>
        <pc:picChg chg="add mod modCrop">
          <ac:chgData name="Bandara, Dilum (Data61, Eveleigh)" userId="7fa8ee33-8fdb-48f7-b772-d5ed5950799f" providerId="ADAL" clId="{C5C67300-E171-4C47-A581-8ED68069E4BA}" dt="2023-05-28T20:38:13.716" v="7026" actId="1076"/>
          <ac:picMkLst>
            <pc:docMk/>
            <pc:sldMk cId="2250362280" sldId="2690"/>
            <ac:picMk id="3" creationId="{B411EDEA-265F-CEB7-2011-93B3AD63A079}"/>
          </ac:picMkLst>
        </pc:picChg>
      </pc:sldChg>
      <pc:sldChg chg="modSp add mod">
        <pc:chgData name="Bandara, Dilum (Data61, Eveleigh)" userId="7fa8ee33-8fdb-48f7-b772-d5ed5950799f" providerId="ADAL" clId="{C5C67300-E171-4C47-A581-8ED68069E4BA}" dt="2023-05-23T20:57:35.796" v="207" actId="20577"/>
        <pc:sldMkLst>
          <pc:docMk/>
          <pc:sldMk cId="53954765" sldId="2691"/>
        </pc:sldMkLst>
        <pc:spChg chg="mod">
          <ac:chgData name="Bandara, Dilum (Data61, Eveleigh)" userId="7fa8ee33-8fdb-48f7-b772-d5ed5950799f" providerId="ADAL" clId="{C5C67300-E171-4C47-A581-8ED68069E4BA}" dt="2023-05-23T20:57:35.796" v="207" actId="20577"/>
          <ac:spMkLst>
            <pc:docMk/>
            <pc:sldMk cId="53954765" sldId="2691"/>
            <ac:spMk id="3" creationId="{ACECB629-0EB5-D44F-F218-EA2B1D325E49}"/>
          </ac:spMkLst>
        </pc:spChg>
      </pc:sldChg>
      <pc:sldChg chg="add del">
        <pc:chgData name="Bandara, Dilum (Data61, Eveleigh)" userId="7fa8ee33-8fdb-48f7-b772-d5ed5950799f" providerId="ADAL" clId="{C5C67300-E171-4C47-A581-8ED68069E4BA}" dt="2023-05-23T21:07:36.686" v="294" actId="2696"/>
        <pc:sldMkLst>
          <pc:docMk/>
          <pc:sldMk cId="170908809" sldId="2692"/>
        </pc:sldMkLst>
      </pc:sldChg>
      <pc:sldChg chg="modSp add del mod">
        <pc:chgData name="Bandara, Dilum (Data61, Eveleigh)" userId="7fa8ee33-8fdb-48f7-b772-d5ed5950799f" providerId="ADAL" clId="{C5C67300-E171-4C47-A581-8ED68069E4BA}" dt="2023-05-23T21:05:43.805" v="291" actId="2696"/>
        <pc:sldMkLst>
          <pc:docMk/>
          <pc:sldMk cId="4114146804" sldId="2692"/>
        </pc:sldMkLst>
        <pc:spChg chg="mod">
          <ac:chgData name="Bandara, Dilum (Data61, Eveleigh)" userId="7fa8ee33-8fdb-48f7-b772-d5ed5950799f" providerId="ADAL" clId="{C5C67300-E171-4C47-A581-8ED68069E4BA}" dt="2023-05-23T21:02:15.353" v="213" actId="27636"/>
          <ac:spMkLst>
            <pc:docMk/>
            <pc:sldMk cId="4114146804" sldId="2692"/>
            <ac:spMk id="5" creationId="{EFE6C7B2-10EF-4DF7-8A10-8824EE7C8D9F}"/>
          </ac:spMkLst>
        </pc:spChg>
      </pc:sldChg>
      <pc:sldChg chg="add del">
        <pc:chgData name="Bandara, Dilum (Data61, Eveleigh)" userId="7fa8ee33-8fdb-48f7-b772-d5ed5950799f" providerId="ADAL" clId="{C5C67300-E171-4C47-A581-8ED68069E4BA}" dt="2023-05-28T22:24:56.997" v="11650" actId="2696"/>
        <pc:sldMkLst>
          <pc:docMk/>
          <pc:sldMk cId="448558661" sldId="2693"/>
        </pc:sldMkLst>
      </pc:sldChg>
      <pc:sldChg chg="delSp modSp add del mod ord">
        <pc:chgData name="Bandara, Dilum (Data61, Eveleigh)" userId="7fa8ee33-8fdb-48f7-b772-d5ed5950799f" providerId="ADAL" clId="{C5C67300-E171-4C47-A581-8ED68069E4BA}" dt="2023-05-23T21:16:09.748" v="374" actId="2696"/>
        <pc:sldMkLst>
          <pc:docMk/>
          <pc:sldMk cId="3337332568" sldId="2693"/>
        </pc:sldMkLst>
        <pc:spChg chg="mod">
          <ac:chgData name="Bandara, Dilum (Data61, Eveleigh)" userId="7fa8ee33-8fdb-48f7-b772-d5ed5950799f" providerId="ADAL" clId="{C5C67300-E171-4C47-A581-8ED68069E4BA}" dt="2023-05-23T21:02:15.405" v="216" actId="27636"/>
          <ac:spMkLst>
            <pc:docMk/>
            <pc:sldMk cId="3337332568" sldId="2693"/>
            <ac:spMk id="3" creationId="{C29F4876-BFAD-4C63-8C4A-E78C7BEDC051}"/>
          </ac:spMkLst>
        </pc:spChg>
        <pc:spChg chg="del">
          <ac:chgData name="Bandara, Dilum (Data61, Eveleigh)" userId="7fa8ee33-8fdb-48f7-b772-d5ed5950799f" providerId="ADAL" clId="{C5C67300-E171-4C47-A581-8ED68069E4BA}" dt="2023-05-23T21:09:51.417" v="311"/>
          <ac:spMkLst>
            <pc:docMk/>
            <pc:sldMk cId="3337332568" sldId="2693"/>
            <ac:spMk id="4" creationId="{00000000-0000-0000-0000-000000000000}"/>
          </ac:spMkLst>
        </pc:spChg>
      </pc:sldChg>
      <pc:sldChg chg="modSp add mod">
        <pc:chgData name="Bandara, Dilum (Data61, Eveleigh)" userId="7fa8ee33-8fdb-48f7-b772-d5ed5950799f" providerId="ADAL" clId="{C5C67300-E171-4C47-A581-8ED68069E4BA}" dt="2023-05-23T21:15:17.218" v="365" actId="20577"/>
        <pc:sldMkLst>
          <pc:docMk/>
          <pc:sldMk cId="2086081254" sldId="2694"/>
        </pc:sldMkLst>
        <pc:spChg chg="mod">
          <ac:chgData name="Bandara, Dilum (Data61, Eveleigh)" userId="7fa8ee33-8fdb-48f7-b772-d5ed5950799f" providerId="ADAL" clId="{C5C67300-E171-4C47-A581-8ED68069E4BA}" dt="2023-05-23T21:15:17.218" v="365" actId="20577"/>
          <ac:spMkLst>
            <pc:docMk/>
            <pc:sldMk cId="2086081254" sldId="2694"/>
            <ac:spMk id="2" creationId="{DBF2D137-7B84-CDF4-1C5B-978648CF49FF}"/>
          </ac:spMkLst>
        </pc:spChg>
      </pc:sldChg>
      <pc:sldChg chg="addSp modSp add modNotesTx">
        <pc:chgData name="Bandara, Dilum (Data61, Eveleigh)" userId="7fa8ee33-8fdb-48f7-b772-d5ed5950799f" providerId="ADAL" clId="{C5C67300-E171-4C47-A581-8ED68069E4BA}" dt="2023-05-29T10:27:29.307" v="15823"/>
        <pc:sldMkLst>
          <pc:docMk/>
          <pc:sldMk cId="4222353267" sldId="2695"/>
        </pc:sldMkLst>
        <pc:spChg chg="add mod">
          <ac:chgData name="Bandara, Dilum (Data61, Eveleigh)" userId="7fa8ee33-8fdb-48f7-b772-d5ed5950799f" providerId="ADAL" clId="{C5C67300-E171-4C47-A581-8ED68069E4BA}" dt="2023-05-29T10:27:29.307" v="15823"/>
          <ac:spMkLst>
            <pc:docMk/>
            <pc:sldMk cId="4222353267" sldId="2695"/>
            <ac:spMk id="4" creationId="{D847DFCA-D505-168F-3ECD-CCFABFF60C62}"/>
          </ac:spMkLst>
        </pc:spChg>
      </pc:sldChg>
      <pc:sldChg chg="modSp new del mod">
        <pc:chgData name="Bandara, Dilum (Data61, Eveleigh)" userId="7fa8ee33-8fdb-48f7-b772-d5ed5950799f" providerId="ADAL" clId="{C5C67300-E171-4C47-A581-8ED68069E4BA}" dt="2023-05-29T04:03:25.457" v="14350" actId="2696"/>
        <pc:sldMkLst>
          <pc:docMk/>
          <pc:sldMk cId="782913725" sldId="2696"/>
        </pc:sldMkLst>
        <pc:spChg chg="mod">
          <ac:chgData name="Bandara, Dilum (Data61, Eveleigh)" userId="7fa8ee33-8fdb-48f7-b772-d5ed5950799f" providerId="ADAL" clId="{C5C67300-E171-4C47-A581-8ED68069E4BA}" dt="2023-05-29T04:03:13.351" v="14349" actId="20577"/>
          <ac:spMkLst>
            <pc:docMk/>
            <pc:sldMk cId="782913725" sldId="2696"/>
            <ac:spMk id="3" creationId="{0F7FB363-68CD-E39B-921B-865F1ADE6B2C}"/>
          </ac:spMkLst>
        </pc:spChg>
      </pc:sldChg>
      <pc:sldChg chg="addSp delSp modSp new mod chgLayout modNotes modNotesTx">
        <pc:chgData name="Bandara, Dilum (Data61, Eveleigh)" userId="7fa8ee33-8fdb-48f7-b772-d5ed5950799f" providerId="ADAL" clId="{C5C67300-E171-4C47-A581-8ED68069E4BA}" dt="2023-05-29T21:21:31.758" v="19382" actId="313"/>
        <pc:sldMkLst>
          <pc:docMk/>
          <pc:sldMk cId="1488633694" sldId="2696"/>
        </pc:sldMkLst>
        <pc:spChg chg="mod ord">
          <ac:chgData name="Bandara, Dilum (Data61, Eveleigh)" userId="7fa8ee33-8fdb-48f7-b772-d5ed5950799f" providerId="ADAL" clId="{C5C67300-E171-4C47-A581-8ED68069E4BA}" dt="2023-05-29T04:37:08.771" v="14447" actId="27636"/>
          <ac:spMkLst>
            <pc:docMk/>
            <pc:sldMk cId="1488633694" sldId="2696"/>
            <ac:spMk id="2" creationId="{AB8B95E3-0EBB-9188-5647-5C986F78D0CE}"/>
          </ac:spMkLst>
        </pc:spChg>
        <pc:spChg chg="mod ord">
          <ac:chgData name="Bandara, Dilum (Data61, Eveleigh)" userId="7fa8ee33-8fdb-48f7-b772-d5ed5950799f" providerId="ADAL" clId="{C5C67300-E171-4C47-A581-8ED68069E4BA}" dt="2023-05-29T04:35:41.001" v="14423" actId="6264"/>
          <ac:spMkLst>
            <pc:docMk/>
            <pc:sldMk cId="1488633694" sldId="2696"/>
            <ac:spMk id="3" creationId="{57EABF20-DE15-C286-392E-7E88F578674F}"/>
          </ac:spMkLst>
        </pc:spChg>
        <pc:spChg chg="mod ord">
          <ac:chgData name="Bandara, Dilum (Data61, Eveleigh)" userId="7fa8ee33-8fdb-48f7-b772-d5ed5950799f" providerId="ADAL" clId="{C5C67300-E171-4C47-A581-8ED68069E4BA}" dt="2023-05-29T04:35:41.001" v="14423" actId="6264"/>
          <ac:spMkLst>
            <pc:docMk/>
            <pc:sldMk cId="1488633694" sldId="2696"/>
            <ac:spMk id="4" creationId="{C6112C84-178A-9DB2-6329-5FC83D91C570}"/>
          </ac:spMkLst>
        </pc:spChg>
        <pc:spChg chg="add del mod">
          <ac:chgData name="Bandara, Dilum (Data61, Eveleigh)" userId="7fa8ee33-8fdb-48f7-b772-d5ed5950799f" providerId="ADAL" clId="{C5C67300-E171-4C47-A581-8ED68069E4BA}" dt="2023-05-29T04:35:41.001" v="14423" actId="6264"/>
          <ac:spMkLst>
            <pc:docMk/>
            <pc:sldMk cId="1488633694" sldId="2696"/>
            <ac:spMk id="5" creationId="{42742124-8C76-5AA4-37B8-B1E4E39346EC}"/>
          </ac:spMkLst>
        </pc:spChg>
        <pc:spChg chg="add del mod">
          <ac:chgData name="Bandara, Dilum (Data61, Eveleigh)" userId="7fa8ee33-8fdb-48f7-b772-d5ed5950799f" providerId="ADAL" clId="{C5C67300-E171-4C47-A581-8ED68069E4BA}" dt="2023-05-29T04:35:41.001" v="14423" actId="6264"/>
          <ac:spMkLst>
            <pc:docMk/>
            <pc:sldMk cId="1488633694" sldId="2696"/>
            <ac:spMk id="6" creationId="{84231B4E-9BB6-E606-911E-A52AA65538D3}"/>
          </ac:spMkLst>
        </pc:spChg>
        <pc:spChg chg="add del mod">
          <ac:chgData name="Bandara, Dilum (Data61, Eveleigh)" userId="7fa8ee33-8fdb-48f7-b772-d5ed5950799f" providerId="ADAL" clId="{C5C67300-E171-4C47-A581-8ED68069E4BA}" dt="2023-05-29T04:35:41.001" v="14423" actId="6264"/>
          <ac:spMkLst>
            <pc:docMk/>
            <pc:sldMk cId="1488633694" sldId="2696"/>
            <ac:spMk id="7" creationId="{7915F90E-34BA-7537-52C9-EDB9AA76E79B}"/>
          </ac:spMkLst>
        </pc:spChg>
      </pc:sldChg>
      <pc:sldChg chg="modSp new del mod">
        <pc:chgData name="Bandara, Dilum (Data61, Eveleigh)" userId="7fa8ee33-8fdb-48f7-b772-d5ed5950799f" providerId="ADAL" clId="{C5C67300-E171-4C47-A581-8ED68069E4BA}" dt="2023-05-29T11:09:24.121" v="17060" actId="2696"/>
        <pc:sldMkLst>
          <pc:docMk/>
          <pc:sldMk cId="2032367953" sldId="2697"/>
        </pc:sldMkLst>
        <pc:spChg chg="mod">
          <ac:chgData name="Bandara, Dilum (Data61, Eveleigh)" userId="7fa8ee33-8fdb-48f7-b772-d5ed5950799f" providerId="ADAL" clId="{C5C67300-E171-4C47-A581-8ED68069E4BA}" dt="2023-05-29T11:04:23.750" v="16652" actId="21"/>
          <ac:spMkLst>
            <pc:docMk/>
            <pc:sldMk cId="2032367953" sldId="2697"/>
            <ac:spMk id="2" creationId="{165194A0-81C9-CCAA-B92E-03FE5A4E7C8E}"/>
          </ac:spMkLst>
        </pc:spChg>
      </pc:sldChg>
      <pc:sldChg chg="delSp modSp add mod delAnim modNotesTx">
        <pc:chgData name="Bandara, Dilum (Data61, Eveleigh)" userId="7fa8ee33-8fdb-48f7-b772-d5ed5950799f" providerId="ADAL" clId="{C5C67300-E171-4C47-A581-8ED68069E4BA}" dt="2023-05-29T21:18:16.175" v="19345" actId="313"/>
        <pc:sldMkLst>
          <pc:docMk/>
          <pc:sldMk cId="1534452740" sldId="2698"/>
        </pc:sldMkLst>
        <pc:spChg chg="mod">
          <ac:chgData name="Bandara, Dilum (Data61, Eveleigh)" userId="7fa8ee33-8fdb-48f7-b772-d5ed5950799f" providerId="ADAL" clId="{C5C67300-E171-4C47-A581-8ED68069E4BA}" dt="2023-05-29T11:02:03.724" v="16596" actId="20577"/>
          <ac:spMkLst>
            <pc:docMk/>
            <pc:sldMk cId="1534452740" sldId="2698"/>
            <ac:spMk id="2" creationId="{5B592F80-FA0C-4863-9225-651F30A2A2AB}"/>
          </ac:spMkLst>
        </pc:spChg>
        <pc:spChg chg="mod">
          <ac:chgData name="Bandara, Dilum (Data61, Eveleigh)" userId="7fa8ee33-8fdb-48f7-b772-d5ed5950799f" providerId="ADAL" clId="{C5C67300-E171-4C47-A581-8ED68069E4BA}" dt="2023-05-29T11:04:48.480" v="16660" actId="1076"/>
          <ac:spMkLst>
            <pc:docMk/>
            <pc:sldMk cId="1534452740" sldId="2698"/>
            <ac:spMk id="8" creationId="{47FFB6E9-0DD9-4AF8-96A9-059ACDEEA544}"/>
          </ac:spMkLst>
        </pc:spChg>
        <pc:spChg chg="mod">
          <ac:chgData name="Bandara, Dilum (Data61, Eveleigh)" userId="7fa8ee33-8fdb-48f7-b772-d5ed5950799f" providerId="ADAL" clId="{C5C67300-E171-4C47-A581-8ED68069E4BA}" dt="2023-05-29T11:05:08.167" v="16664" actId="1076"/>
          <ac:spMkLst>
            <pc:docMk/>
            <pc:sldMk cId="1534452740" sldId="2698"/>
            <ac:spMk id="9" creationId="{99B2A952-605D-4369-9550-3C9A6365C50C}"/>
          </ac:spMkLst>
        </pc:spChg>
        <pc:spChg chg="mod">
          <ac:chgData name="Bandara, Dilum (Data61, Eveleigh)" userId="7fa8ee33-8fdb-48f7-b772-d5ed5950799f" providerId="ADAL" clId="{C5C67300-E171-4C47-A581-8ED68069E4BA}" dt="2023-05-29T11:26:34.637" v="17582" actId="1076"/>
          <ac:spMkLst>
            <pc:docMk/>
            <pc:sldMk cId="1534452740" sldId="2698"/>
            <ac:spMk id="10" creationId="{CA387ECF-E166-42C8-B96B-5562689B2475}"/>
          </ac:spMkLst>
        </pc:spChg>
        <pc:spChg chg="mod">
          <ac:chgData name="Bandara, Dilum (Data61, Eveleigh)" userId="7fa8ee33-8fdb-48f7-b772-d5ed5950799f" providerId="ADAL" clId="{C5C67300-E171-4C47-A581-8ED68069E4BA}" dt="2023-05-29T11:27:10.030" v="17585" actId="1076"/>
          <ac:spMkLst>
            <pc:docMk/>
            <pc:sldMk cId="1534452740" sldId="2698"/>
            <ac:spMk id="11" creationId="{74B2B7C5-CB9F-4046-B710-85AD6678F0D1}"/>
          </ac:spMkLst>
        </pc:spChg>
        <pc:spChg chg="del">
          <ac:chgData name="Bandara, Dilum (Data61, Eveleigh)" userId="7fa8ee33-8fdb-48f7-b772-d5ed5950799f" providerId="ADAL" clId="{C5C67300-E171-4C47-A581-8ED68069E4BA}" dt="2023-05-29T11:08:23.807" v="16894" actId="478"/>
          <ac:spMkLst>
            <pc:docMk/>
            <pc:sldMk cId="1534452740" sldId="2698"/>
            <ac:spMk id="12" creationId="{A7295C8A-533C-4D56-BC25-BDDB121E49AC}"/>
          </ac:spMkLst>
        </pc:spChg>
        <pc:graphicFrameChg chg="mod modGraphic">
          <ac:chgData name="Bandara, Dilum (Data61, Eveleigh)" userId="7fa8ee33-8fdb-48f7-b772-d5ed5950799f" providerId="ADAL" clId="{C5C67300-E171-4C47-A581-8ED68069E4BA}" dt="2023-05-29T11:27:05.074" v="17584" actId="20577"/>
          <ac:graphicFrameMkLst>
            <pc:docMk/>
            <pc:sldMk cId="1534452740" sldId="2698"/>
            <ac:graphicFrameMk id="6" creationId="{C2E6979F-A84A-4B74-8A98-9DAC14E0A9F1}"/>
          </ac:graphicFrameMkLst>
        </pc:graphicFrameChg>
      </pc:sldChg>
      <pc:sldChg chg="modSp add del mod">
        <pc:chgData name="Bandara, Dilum (Data61, Eveleigh)" userId="7fa8ee33-8fdb-48f7-b772-d5ed5950799f" providerId="ADAL" clId="{C5C67300-E171-4C47-A581-8ED68069E4BA}" dt="2023-05-29T11:03:25.183" v="16628"/>
        <pc:sldMkLst>
          <pc:docMk/>
          <pc:sldMk cId="254247013" sldId="2699"/>
        </pc:sldMkLst>
        <pc:graphicFrameChg chg="modGraphic">
          <ac:chgData name="Bandara, Dilum (Data61, Eveleigh)" userId="7fa8ee33-8fdb-48f7-b772-d5ed5950799f" providerId="ADAL" clId="{C5C67300-E171-4C47-A581-8ED68069E4BA}" dt="2023-05-29T11:03:24.369" v="16627" actId="20577"/>
          <ac:graphicFrameMkLst>
            <pc:docMk/>
            <pc:sldMk cId="254247013" sldId="2699"/>
            <ac:graphicFrameMk id="6" creationId="{C2E6979F-A84A-4B74-8A98-9DAC14E0A9F1}"/>
          </ac:graphicFrameMkLst>
        </pc:graphicFrameChg>
      </pc:sldChg>
      <pc:sldChg chg="modSp new del mod">
        <pc:chgData name="Bandara, Dilum (Data61, Eveleigh)" userId="7fa8ee33-8fdb-48f7-b772-d5ed5950799f" providerId="ADAL" clId="{C5C67300-E171-4C47-A581-8ED68069E4BA}" dt="2023-05-29T21:58:30.823" v="19436" actId="680"/>
        <pc:sldMkLst>
          <pc:docMk/>
          <pc:sldMk cId="3429783554" sldId="2699"/>
        </pc:sldMkLst>
        <pc:spChg chg="mod">
          <ac:chgData name="Bandara, Dilum (Data61, Eveleigh)" userId="7fa8ee33-8fdb-48f7-b772-d5ed5950799f" providerId="ADAL" clId="{C5C67300-E171-4C47-A581-8ED68069E4BA}" dt="2023-05-29T21:58:30.344" v="19435"/>
          <ac:spMkLst>
            <pc:docMk/>
            <pc:sldMk cId="3429783554" sldId="2699"/>
            <ac:spMk id="2" creationId="{73D3E69C-ABD9-7267-280C-0209680F7137}"/>
          </ac:spMkLst>
        </pc:spChg>
      </pc:sldChg>
      <pc:sldMasterChg chg="addSldLayout delSldLayout">
        <pc:chgData name="Bandara, Dilum (Data61, Eveleigh)" userId="7fa8ee33-8fdb-48f7-b772-d5ed5950799f" providerId="ADAL" clId="{C5C67300-E171-4C47-A581-8ED68069E4BA}" dt="2023-05-23T21:02:40.849" v="229" actId="2696"/>
        <pc:sldMasterMkLst>
          <pc:docMk/>
          <pc:sldMasterMk cId="551333402" sldId="2147483745"/>
        </pc:sldMasterMkLst>
        <pc:sldLayoutChg chg="add del">
          <pc:chgData name="Bandara, Dilum (Data61, Eveleigh)" userId="7fa8ee33-8fdb-48f7-b772-d5ed5950799f" providerId="ADAL" clId="{C5C67300-E171-4C47-A581-8ED68069E4BA}" dt="2023-05-23T21:02:40.849" v="229" actId="2696"/>
          <pc:sldLayoutMkLst>
            <pc:docMk/>
            <pc:sldMasterMk cId="551333402" sldId="2147483745"/>
            <pc:sldLayoutMk cId="2054491595" sldId="214748383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13/7/2023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13/7/2023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In tutorials/labs, we already started developing smart contracts.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In this topic, we take a bit of a theoretical view of smart contracts and their interactions with the real world.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4590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A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C9F81-DB2C-42C9-B6F6-C5F374D31FE4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834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29934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endParaRPr lang="en-AU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C9F81-DB2C-42C9-B6F6-C5F374D31FE4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54444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7A11D-AD98-434C-A1DD-B0717C45F4BF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9433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7A11D-AD98-434C-A1DD-B0717C45F4BF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78029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33878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7641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sv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9510724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half horizontal image (about us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767500"/>
            <a:ext cx="9143999" cy="2376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543707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23512395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61933981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539525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2943955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7753854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17595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18050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B03B6-C4D9-4B46-A461-4BD384CE3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2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8803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8021B-8237-44DA-97CC-7AE087B0E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539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D9A8B-B204-4EC3-9CD2-BA2AD366E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309634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C1F87-268D-4E82-9F10-8C710E20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0152" y="582251"/>
            <a:ext cx="296148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76AC-9600-4B4D-B446-34DCB05E2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13585760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74796275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00631294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72304648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010470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110224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05040136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64538494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0657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2121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BF06-28AD-4AE0-B95F-477AF982B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531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40E9F-1680-46D9-A966-C00787EC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3214813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A108-B854-40BC-AA72-4E9E7C74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20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80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24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4"/>
            <a:ext cx="2385416" cy="124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9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1760" y="562727"/>
            <a:ext cx="4320480" cy="388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73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8AE86-1CD5-4E73-826D-CE2783C6A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93303-2843-4D52-97D9-AF77676C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20DF2-0C7F-4A3B-9BAF-D692009CA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069083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115323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93266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011801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973959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554827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183587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042475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533576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762594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982742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9130666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2872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8469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D81D-7CFA-4E8D-924E-F049F52C1B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00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62FF1-8277-4CEC-A22F-7E8130E25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68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3" y="3856481"/>
            <a:ext cx="8468145" cy="94412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1795463"/>
            <a:ext cx="8272211" cy="1610600"/>
          </a:xfrm>
        </p:spPr>
        <p:txBody>
          <a:bodyPr anchor="b">
            <a:normAutofit/>
          </a:bodyPr>
          <a:lstStyle>
            <a:lvl1pPr algn="l">
              <a:defRPr sz="27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5" y="3406063"/>
            <a:ext cx="8272211" cy="450417"/>
          </a:xfrm>
        </p:spPr>
        <p:txBody>
          <a:bodyPr anchor="t">
            <a:normAutofit/>
          </a:bodyPr>
          <a:lstStyle>
            <a:lvl1pPr marL="0" indent="0" algn="l">
              <a:buNone/>
              <a:defRPr sz="1350" cap="all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C9F77F-238D-4094-810C-3CCEFC35CEA7}"/>
              </a:ext>
            </a:extLst>
          </p:cNvPr>
          <p:cNvSpPr/>
          <p:nvPr userDrawn="1"/>
        </p:nvSpPr>
        <p:spPr>
          <a:xfrm>
            <a:off x="435894" y="278829"/>
            <a:ext cx="8272211" cy="34289"/>
          </a:xfrm>
          <a:prstGeom prst="rect">
            <a:avLst/>
          </a:prstGeom>
          <a:solidFill>
            <a:srgbClr val="EB5A19"/>
          </a:solidFill>
          <a:ln>
            <a:solidFill>
              <a:srgbClr val="EB5A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</p:spTree>
    <p:extLst>
      <p:ext uri="{BB962C8B-B14F-4D97-AF65-F5344CB8AC3E}">
        <p14:creationId xmlns:p14="http://schemas.microsoft.com/office/powerpoint/2010/main" val="16271046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4" y="951398"/>
            <a:ext cx="3896077" cy="418338"/>
          </a:xfrm>
        </p:spPr>
        <p:txBody>
          <a:bodyPr anchor="ctr">
            <a:noAutofit/>
          </a:bodyPr>
          <a:lstStyle>
            <a:lvl1pPr marL="0" indent="0">
              <a:buNone/>
              <a:defRPr sz="15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5" y="1457769"/>
            <a:ext cx="3896075" cy="31482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12029" y="951399"/>
            <a:ext cx="3896078" cy="415030"/>
          </a:xfrm>
        </p:spPr>
        <p:txBody>
          <a:bodyPr anchor="ctr">
            <a:no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15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12028" y="1457769"/>
            <a:ext cx="3896078" cy="31482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08820" y="4817936"/>
            <a:ext cx="3014981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6418CA-F49A-4BDC-B543-2A8AE120F523}"/>
              </a:ext>
            </a:extLst>
          </p:cNvPr>
          <p:cNvSpPr/>
          <p:nvPr userDrawn="1"/>
        </p:nvSpPr>
        <p:spPr>
          <a:xfrm>
            <a:off x="435894" y="278829"/>
            <a:ext cx="8272211" cy="34289"/>
          </a:xfrm>
          <a:prstGeom prst="rect">
            <a:avLst/>
          </a:prstGeom>
          <a:solidFill>
            <a:srgbClr val="EB5A19"/>
          </a:solidFill>
          <a:ln>
            <a:solidFill>
              <a:srgbClr val="EB5A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08E6F2C-ED23-4252-860D-6EB4C591B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4" y="378703"/>
            <a:ext cx="8272212" cy="4053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4915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85B6E-E88B-43F0-AF0F-FE873692A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943A-2EFE-4939-9416-AA45E8893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96B7-7271-40B8-B951-8FDD29916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174645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112482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587599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348174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181558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6684997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81944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9063824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638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494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C4BE-CEEE-431B-9F14-9C5772214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0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6984776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4113-D310-44FA-B463-B20C679AB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6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3" y="3856481"/>
            <a:ext cx="8468145" cy="94412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1795463"/>
            <a:ext cx="8272211" cy="1610600"/>
          </a:xfrm>
        </p:spPr>
        <p:txBody>
          <a:bodyPr anchor="b">
            <a:normAutofit/>
          </a:bodyPr>
          <a:lstStyle>
            <a:lvl1pPr algn="l">
              <a:defRPr sz="27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5" y="3406063"/>
            <a:ext cx="8272211" cy="450417"/>
          </a:xfrm>
        </p:spPr>
        <p:txBody>
          <a:bodyPr anchor="t">
            <a:normAutofit/>
          </a:bodyPr>
          <a:lstStyle>
            <a:lvl1pPr marL="0" indent="0" algn="l">
              <a:buNone/>
              <a:defRPr sz="1350" cap="all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C9F77F-238D-4094-810C-3CCEFC35CEA7}"/>
              </a:ext>
            </a:extLst>
          </p:cNvPr>
          <p:cNvSpPr/>
          <p:nvPr userDrawn="1"/>
        </p:nvSpPr>
        <p:spPr>
          <a:xfrm>
            <a:off x="435894" y="278829"/>
            <a:ext cx="8272211" cy="34289"/>
          </a:xfrm>
          <a:prstGeom prst="rect">
            <a:avLst/>
          </a:prstGeom>
          <a:solidFill>
            <a:srgbClr val="EB5A19"/>
          </a:solidFill>
          <a:ln>
            <a:solidFill>
              <a:srgbClr val="EB5A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</p:spTree>
    <p:extLst>
      <p:ext uri="{BB962C8B-B14F-4D97-AF65-F5344CB8AC3E}">
        <p14:creationId xmlns:p14="http://schemas.microsoft.com/office/powerpoint/2010/main" val="37294915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31894D-BB7F-4DA8-8D6C-C5A7A751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11503A-192E-4575-80CF-A393277570CC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19593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F349AB-7817-4CF8-9EFC-2CD503B2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B22E12-9556-46D6-9897-3CA8F81E5AF4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222376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EE9FCB-7566-4817-BC3E-151216DA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F65CF7-BE56-42AE-89A3-8632383904C9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51360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484798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05788638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28550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815066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495822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0073317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0140729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09032678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54840736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52759228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2332496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2073846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087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690027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E1FEB1-B064-4A02-9F41-042BA4A65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8E361E-CD87-443C-800B-4A44210D567D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09840618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95896B-47EC-4FA1-B742-A753A240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8BE1-B123-4F39-B7B9-5731EE8B58DC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53425235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387BE29-1632-4D81-AE78-54533B5FB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CABD70-4867-48FD-AC0D-DCF015F1B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D3FF37-CBD0-4006-BB03-019DB869F03D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86475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652120" y="470994"/>
            <a:ext cx="32495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Operated by CSIRO, Australia’s National Science Agency, </a:t>
            </a:r>
            <a:br>
              <a:rPr lang="en-AU" sz="1000" dirty="0">
                <a:solidFill>
                  <a:schemeClr val="bg1"/>
                </a:solidFill>
              </a:rPr>
            </a:br>
            <a:r>
              <a:rPr lang="en-AU" sz="1000" dirty="0">
                <a:solidFill>
                  <a:schemeClr val="bg1"/>
                </a:solidFill>
              </a:rPr>
              <a:t>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4E7955D-800C-4935-BA3F-A34E93CC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267494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19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463922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647519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66427547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41933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99541045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5488702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71321172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63516796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07157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078357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5760640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5FEBB1-2FB4-404D-B517-C1502B59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3F3E07-2251-45C6-9608-F9B7BC275A58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72092315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576064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6E1E94-9471-4672-BA14-8DD18A74F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BBD1A7-F5C4-41D4-8812-4A43FA84033A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61674689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9AAB-FD72-2643-BFC4-B94B291F6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22D-F19E-432D-860A-326029CCE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9831" y="411510"/>
            <a:ext cx="4324337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0789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06DC2-4C63-CE6E-8989-E5CBD84A96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60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1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1AF00-555A-4FD8-DF4E-B5BCF4779C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59" y="409582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4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90276-62BF-55D4-CEF4-D7FFC9C597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759" y="411510"/>
            <a:ext cx="4320479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3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752781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65559165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99813709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172253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14976071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50588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image" Target="../media/image3.emf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56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image" Target="../media/image6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image" Target="../media/image6.sv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74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image" Target="../media/image8.emf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17" Type="http://schemas.openxmlformats.org/officeDocument/2006/relationships/image" Target="../media/image8.emf"/><Relationship Id="rId2" Type="http://schemas.openxmlformats.org/officeDocument/2006/relationships/slideLayout" Target="../slideLayouts/slideLayout112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828" r:id="rId1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D59A-4148-4107-89BD-9ACB60B45F7F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5486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830" r:id="rId20"/>
    <p:sldLayoutId id="2147483831" r:id="rId2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D801-8BF9-4650-9BFF-FFF9F24B1811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94" y="4561228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829" r:id="rId1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F4E070-DE66-4ABC-A8F6-3559DD6E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1519" y="195486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8BB93D-47BD-4299-AC60-ADD2BF55C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53901" y="4561228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F6DE-9351-1240-AACA-180705475965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824" r:id="rId4"/>
    <p:sldLayoutId id="2147483826" r:id="rId5"/>
    <p:sldLayoutId id="2147483825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827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6349F-4F50-4446-8BA9-4263776EBB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4709569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irline_ticket" TargetMode="External"/><Relationship Id="rId3" Type="http://schemas.openxmlformats.org/officeDocument/2006/relationships/image" Target="../media/image21.gif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6" Type="http://schemas.openxmlformats.org/officeDocument/2006/relationships/hyperlink" Target="https://pngimg.com/download/48291" TargetMode="External"/><Relationship Id="rId5" Type="http://schemas.openxmlformats.org/officeDocument/2006/relationships/image" Target="../media/image22.png"/><Relationship Id="rId4" Type="http://schemas.openxmlformats.org/officeDocument/2006/relationships/hyperlink" Target="http://www.familyvolley.com/2013/02/one-life-movie-premier-perfect-family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9371BB-9C33-4129-85DF-8AEA04633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20" y="2126785"/>
            <a:ext cx="2160240" cy="1525085"/>
          </a:xfrm>
        </p:spPr>
        <p:txBody>
          <a:bodyPr>
            <a:normAutofit fontScale="90000"/>
          </a:bodyPr>
          <a:lstStyle/>
          <a:p>
            <a:r>
              <a:rPr lang="en-AU" sz="3200" dirty="0"/>
              <a:t>Experience the Power of NFT Development</a:t>
            </a:r>
            <a:endParaRPr lang="en-AU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375AC9-876F-EFDB-0EDD-402A67CB96E6}"/>
              </a:ext>
            </a:extLst>
          </p:cNvPr>
          <p:cNvSpPr txBox="1"/>
          <p:nvPr/>
        </p:nvSpPr>
        <p:spPr>
          <a:xfrm>
            <a:off x="251520" y="1059582"/>
            <a:ext cx="2304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Block Unlock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177FA33A-4CB1-549B-9FF3-A79807720E9D}"/>
              </a:ext>
            </a:extLst>
          </p:cNvPr>
          <p:cNvSpPr txBox="1">
            <a:spLocks/>
          </p:cNvSpPr>
          <p:nvPr/>
        </p:nvSpPr>
        <p:spPr bwMode="auto">
          <a:xfrm>
            <a:off x="265768" y="3579862"/>
            <a:ext cx="6001230" cy="1312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AU" sz="1050" dirty="0">
              <a:solidFill>
                <a:srgbClr val="757579"/>
              </a:solidFill>
              <a:latin typeface="Calibri" pitchFamily="34" charset="0"/>
            </a:endParaRPr>
          </a:p>
          <a:p>
            <a:endParaRPr lang="en-AU" sz="1050" dirty="0">
              <a:solidFill>
                <a:srgbClr val="757579"/>
              </a:solidFill>
              <a:latin typeface="Calibri" pitchFamily="34" charset="0"/>
            </a:endParaRPr>
          </a:p>
          <a:p>
            <a:r>
              <a:rPr lang="en-AU" sz="1400" b="1" dirty="0">
                <a:solidFill>
                  <a:srgbClr val="757579"/>
                </a:solidFill>
                <a:latin typeface="Calibri" pitchFamily="34" charset="0"/>
              </a:rPr>
              <a:t>Dilum Bandara</a:t>
            </a:r>
          </a:p>
          <a:p>
            <a:r>
              <a:rPr lang="en-AU" sz="1100" dirty="0">
                <a:solidFill>
                  <a:srgbClr val="757579"/>
                </a:solidFill>
                <a:latin typeface="Calibri" pitchFamily="34" charset="0"/>
              </a:rPr>
              <a:t>  | Senior Research Scientist</a:t>
            </a:r>
          </a:p>
          <a:p>
            <a:r>
              <a:rPr lang="en-AU" sz="1100" dirty="0">
                <a:solidFill>
                  <a:srgbClr val="757579"/>
                </a:solidFill>
                <a:latin typeface="Calibri" pitchFamily="34" charset="0"/>
              </a:rPr>
              <a:t>  | Architecture &amp; Analytics Platforms (AAP) team </a:t>
            </a:r>
          </a:p>
          <a:p>
            <a:r>
              <a:rPr lang="en-AU" sz="1100" dirty="0">
                <a:solidFill>
                  <a:srgbClr val="757579"/>
                </a:solidFill>
                <a:latin typeface="Calibri" pitchFamily="34" charset="0"/>
              </a:rPr>
              <a:t>  | Dilum.Bandara@data61.csiro.au</a:t>
            </a:r>
          </a:p>
          <a:p>
            <a:endParaRPr lang="de-DE" sz="1050" dirty="0">
              <a:solidFill>
                <a:srgbClr val="75757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47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B881E8-51FA-40E1-B086-3A466FE98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987424"/>
            <a:ext cx="8642350" cy="3816573"/>
          </a:xfrm>
        </p:spPr>
        <p:txBody>
          <a:bodyPr>
            <a:normAutofit/>
          </a:bodyPr>
          <a:lstStyle/>
          <a:p>
            <a:r>
              <a:rPr lang="en-US" dirty="0"/>
              <a:t>Blockchains can execute programs called “Smart Contracts”</a:t>
            </a:r>
          </a:p>
          <a:p>
            <a:r>
              <a:rPr lang="en-US" dirty="0"/>
              <a:t>User-defined code, deployed on &amp; executed by whole network</a:t>
            </a:r>
          </a:p>
          <a:p>
            <a:pPr lvl="1"/>
            <a:r>
              <a:rPr lang="en-US" dirty="0"/>
              <a:t>Bunch of if/then conditions that represent business logic algorithmically</a:t>
            </a:r>
          </a:p>
          <a:p>
            <a:pPr lvl="1"/>
            <a:r>
              <a:rPr lang="en-US" dirty="0"/>
              <a:t>Can maintain its state in the ledger</a:t>
            </a:r>
          </a:p>
          <a:p>
            <a:pPr lvl="1"/>
            <a:r>
              <a:rPr lang="en-US" dirty="0"/>
              <a:t>Can hold &amp; transfer digital assets, managed by the contract itself</a:t>
            </a:r>
          </a:p>
          <a:p>
            <a:r>
              <a:rPr lang="en-US" dirty="0"/>
              <a:t>Put counterparty obligations &amp; rights in code, &amp; blockchain nodes enforces those rights</a:t>
            </a:r>
          </a:p>
          <a:p>
            <a:r>
              <a:rPr lang="en-AU" noProof="0" dirty="0"/>
              <a:t>Analogy – Java program</a:t>
            </a:r>
          </a:p>
          <a:p>
            <a:pPr lvl="1"/>
            <a:r>
              <a:rPr lang="en-AU" dirty="0"/>
              <a:t>Smart contract code – a class</a:t>
            </a:r>
          </a:p>
          <a:p>
            <a:pPr lvl="1"/>
            <a:r>
              <a:rPr lang="en-AU" dirty="0"/>
              <a:t>Deployed contract – an object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45BDED-6781-4340-9F39-BCFB1756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</p:spPr>
        <p:txBody>
          <a:bodyPr/>
          <a:lstStyle/>
          <a:p>
            <a:r>
              <a:rPr lang="en-AU" dirty="0"/>
              <a:t>Smart Contracts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50C003-7FA7-E053-9CEA-7D46CCE9C9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3577" y="4878250"/>
            <a:ext cx="288789" cy="95510"/>
          </a:xfrm>
        </p:spPr>
        <p:txBody>
          <a:bodyPr/>
          <a:lstStyle/>
          <a:p>
            <a:fld id="{2ABE124A-B5C5-46E0-B944-45307B126769}" type="slidenum">
              <a:rPr lang="en-AU" smtClean="0"/>
              <a:pPr/>
              <a:t>2</a:t>
            </a:fld>
            <a:r>
              <a:rPr lang="en-AU" dirty="0"/>
              <a:t>  |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91D2DA-B01A-06CE-33F8-22641AB9E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377924"/>
            <a:ext cx="3913931" cy="143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34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1A91C5C-95DF-48FE-B366-6BAC4EEE23A4}"/>
              </a:ext>
            </a:extLst>
          </p:cNvPr>
          <p:cNvCxnSpPr>
            <a:cxnSpLocks/>
            <a:stCxn id="80" idx="1"/>
            <a:endCxn id="87" idx="3"/>
          </p:cNvCxnSpPr>
          <p:nvPr/>
        </p:nvCxnSpPr>
        <p:spPr>
          <a:xfrm flipH="1">
            <a:off x="3103798" y="3817523"/>
            <a:ext cx="565477" cy="1560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981C3CF-784F-4F9B-B1BC-8F2809EA798C}"/>
              </a:ext>
            </a:extLst>
          </p:cNvPr>
          <p:cNvCxnSpPr>
            <a:cxnSpLocks/>
            <a:stCxn id="87" idx="1"/>
            <a:endCxn id="92" idx="3"/>
          </p:cNvCxnSpPr>
          <p:nvPr/>
        </p:nvCxnSpPr>
        <p:spPr>
          <a:xfrm flipH="1">
            <a:off x="1034671" y="3973563"/>
            <a:ext cx="1648358" cy="7259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BF4C0D4-3A57-45B4-B019-261BC136B6CB}"/>
              </a:ext>
            </a:extLst>
          </p:cNvPr>
          <p:cNvCxnSpPr>
            <a:cxnSpLocks/>
            <a:stCxn id="92" idx="1"/>
          </p:cNvCxnSpPr>
          <p:nvPr/>
        </p:nvCxnSpPr>
        <p:spPr>
          <a:xfrm flipH="1">
            <a:off x="3073" y="4046162"/>
            <a:ext cx="610831" cy="5937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5082FFF-D5F3-4B8F-BEC6-A2DBD392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Life of a Program on the Ledger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A9454-1861-C35C-7981-5ADB4EEBC2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</a:t>
            </a:fld>
            <a:r>
              <a:rPr lang="en-AU" dirty="0"/>
              <a:t>  |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AC02DB3-AE1D-4F12-AD1F-CF099F1086B0}"/>
              </a:ext>
            </a:extLst>
          </p:cNvPr>
          <p:cNvGrpSpPr/>
          <p:nvPr/>
        </p:nvGrpSpPr>
        <p:grpSpPr>
          <a:xfrm>
            <a:off x="3669274" y="3744924"/>
            <a:ext cx="420768" cy="387612"/>
            <a:chOff x="4308387" y="2514273"/>
            <a:chExt cx="420768" cy="38761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AD48BF5-8815-48E0-B5FD-ADCC61026186}"/>
                </a:ext>
              </a:extLst>
            </p:cNvPr>
            <p:cNvSpPr/>
            <p:nvPr/>
          </p:nvSpPr>
          <p:spPr>
            <a:xfrm>
              <a:off x="4308387" y="2514273"/>
              <a:ext cx="420768" cy="1451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0E72E59-F918-48BE-83DA-A79A82CB47AB}"/>
                </a:ext>
              </a:extLst>
            </p:cNvPr>
            <p:cNvSpPr/>
            <p:nvPr/>
          </p:nvSpPr>
          <p:spPr>
            <a:xfrm>
              <a:off x="4308387" y="2659471"/>
              <a:ext cx="420768" cy="24241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B304E14-C9FB-4C28-AE12-B31D71EFE670}"/>
                </a:ext>
              </a:extLst>
            </p:cNvPr>
            <p:cNvSpPr/>
            <p:nvPr/>
          </p:nvSpPr>
          <p:spPr>
            <a:xfrm>
              <a:off x="4330035" y="2673871"/>
              <a:ext cx="80307" cy="79659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1C7EBEB-F93A-4172-97F6-29D32A3116F9}"/>
                </a:ext>
              </a:extLst>
            </p:cNvPr>
            <p:cNvSpPr/>
            <p:nvPr/>
          </p:nvSpPr>
          <p:spPr>
            <a:xfrm>
              <a:off x="4531003" y="2673871"/>
              <a:ext cx="80307" cy="79659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9B384FC-E298-4C60-BF7B-620F95039ECA}"/>
                </a:ext>
              </a:extLst>
            </p:cNvPr>
            <p:cNvSpPr/>
            <p:nvPr/>
          </p:nvSpPr>
          <p:spPr>
            <a:xfrm>
              <a:off x="4626307" y="2673871"/>
              <a:ext cx="80307" cy="79659"/>
            </a:xfrm>
            <a:prstGeom prst="ellipse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2B85349-D9FD-42F6-9A65-3B88DC68C262}"/>
                </a:ext>
              </a:extLst>
            </p:cNvPr>
            <p:cNvSpPr/>
            <p:nvPr/>
          </p:nvSpPr>
          <p:spPr>
            <a:xfrm>
              <a:off x="4428552" y="2673871"/>
              <a:ext cx="80307" cy="79659"/>
            </a:xfrm>
            <a:prstGeom prst="ellipse">
              <a:avLst/>
            </a:prstGeom>
            <a:solidFill>
              <a:srgbClr val="F0E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9781336-E34D-4C66-9F68-9F68DEBED810}"/>
                </a:ext>
              </a:extLst>
            </p:cNvPr>
            <p:cNvSpPr/>
            <p:nvPr/>
          </p:nvSpPr>
          <p:spPr>
            <a:xfrm>
              <a:off x="4330035" y="2767931"/>
              <a:ext cx="80307" cy="79659"/>
            </a:xfrm>
            <a:prstGeom prst="ellipse">
              <a:avLst/>
            </a:prstGeom>
            <a:solidFill>
              <a:srgbClr val="F0E5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 dirty="0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E1D2FC3B-9825-4DD9-AAEF-D0FA8BC470ED}"/>
              </a:ext>
            </a:extLst>
          </p:cNvPr>
          <p:cNvSpPr/>
          <p:nvPr/>
        </p:nvSpPr>
        <p:spPr>
          <a:xfrm>
            <a:off x="2683029" y="3900963"/>
            <a:ext cx="420768" cy="145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204FDAE-2AD5-4D96-A66D-78B8202357E5}"/>
              </a:ext>
            </a:extLst>
          </p:cNvPr>
          <p:cNvSpPr/>
          <p:nvPr/>
        </p:nvSpPr>
        <p:spPr>
          <a:xfrm>
            <a:off x="2683029" y="4046162"/>
            <a:ext cx="420768" cy="1358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13B6ECD-D133-44CB-8DDA-6ECD9F9BBCD3}"/>
              </a:ext>
            </a:extLst>
          </p:cNvPr>
          <p:cNvSpPr/>
          <p:nvPr/>
        </p:nvSpPr>
        <p:spPr>
          <a:xfrm>
            <a:off x="2704676" y="4060562"/>
            <a:ext cx="80307" cy="79659"/>
          </a:xfrm>
          <a:prstGeom prst="ellipse">
            <a:avLst/>
          </a:prstGeom>
          <a:solidFill>
            <a:srgbClr val="F0E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1327359-4D59-42C9-9CEB-1E86CCAAF8BF}"/>
              </a:ext>
            </a:extLst>
          </p:cNvPr>
          <p:cNvSpPr/>
          <p:nvPr/>
        </p:nvSpPr>
        <p:spPr>
          <a:xfrm>
            <a:off x="2905645" y="4060562"/>
            <a:ext cx="80307" cy="79659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B2452AC-A88D-4B6C-B389-558EAE938CF1}"/>
              </a:ext>
            </a:extLst>
          </p:cNvPr>
          <p:cNvSpPr/>
          <p:nvPr/>
        </p:nvSpPr>
        <p:spPr>
          <a:xfrm>
            <a:off x="2803193" y="4060562"/>
            <a:ext cx="80307" cy="79659"/>
          </a:xfrm>
          <a:prstGeom prst="ellipse">
            <a:avLst/>
          </a:prstGeom>
          <a:solidFill>
            <a:srgbClr val="F0E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7554B83-9569-4315-8CB9-C04C5C64B2CC}"/>
              </a:ext>
            </a:extLst>
          </p:cNvPr>
          <p:cNvSpPr/>
          <p:nvPr/>
        </p:nvSpPr>
        <p:spPr>
          <a:xfrm>
            <a:off x="613903" y="3973563"/>
            <a:ext cx="420768" cy="145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C9859D3-870F-4312-B6D3-797AF06A2E2D}"/>
              </a:ext>
            </a:extLst>
          </p:cNvPr>
          <p:cNvSpPr/>
          <p:nvPr/>
        </p:nvSpPr>
        <p:spPr>
          <a:xfrm>
            <a:off x="613903" y="4118760"/>
            <a:ext cx="420768" cy="3187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110011-441F-43D8-9CF2-B923607C2474}"/>
              </a:ext>
            </a:extLst>
          </p:cNvPr>
          <p:cNvSpPr/>
          <p:nvPr/>
        </p:nvSpPr>
        <p:spPr>
          <a:xfrm>
            <a:off x="630347" y="4142276"/>
            <a:ext cx="80307" cy="79659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B581D8C-4304-4F98-B8F4-4E743CC86CCA}"/>
              </a:ext>
            </a:extLst>
          </p:cNvPr>
          <p:cNvSpPr/>
          <p:nvPr/>
        </p:nvSpPr>
        <p:spPr>
          <a:xfrm>
            <a:off x="831314" y="4142276"/>
            <a:ext cx="80307" cy="79659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83B230B-DB49-4202-B256-1B8D28AED890}"/>
              </a:ext>
            </a:extLst>
          </p:cNvPr>
          <p:cNvSpPr/>
          <p:nvPr/>
        </p:nvSpPr>
        <p:spPr>
          <a:xfrm>
            <a:off x="926618" y="4142276"/>
            <a:ext cx="80307" cy="79659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6CA320A-C0CC-4BD5-B71F-194CED952F7E}"/>
              </a:ext>
            </a:extLst>
          </p:cNvPr>
          <p:cNvSpPr/>
          <p:nvPr/>
        </p:nvSpPr>
        <p:spPr>
          <a:xfrm>
            <a:off x="831314" y="4236335"/>
            <a:ext cx="80307" cy="79659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57F604E-BEE7-477F-BE70-94F885595EAF}"/>
              </a:ext>
            </a:extLst>
          </p:cNvPr>
          <p:cNvSpPr/>
          <p:nvPr/>
        </p:nvSpPr>
        <p:spPr>
          <a:xfrm>
            <a:off x="728864" y="4142276"/>
            <a:ext cx="80307" cy="79659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080AF0D8-DAFC-4307-9079-F47CAA2E61DD}"/>
              </a:ext>
            </a:extLst>
          </p:cNvPr>
          <p:cNvSpPr/>
          <p:nvPr/>
        </p:nvSpPr>
        <p:spPr>
          <a:xfrm>
            <a:off x="630347" y="4236335"/>
            <a:ext cx="80307" cy="79659"/>
          </a:xfrm>
          <a:prstGeom prst="ellipse">
            <a:avLst/>
          </a:prstGeom>
          <a:solidFill>
            <a:srgbClr val="F0E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01A4425-1C29-4AF5-8889-7C493C11E02C}"/>
              </a:ext>
            </a:extLst>
          </p:cNvPr>
          <p:cNvSpPr/>
          <p:nvPr/>
        </p:nvSpPr>
        <p:spPr>
          <a:xfrm>
            <a:off x="732301" y="4236335"/>
            <a:ext cx="80307" cy="79659"/>
          </a:xfrm>
          <a:prstGeom prst="ellipse">
            <a:avLst/>
          </a:prstGeom>
          <a:solidFill>
            <a:srgbClr val="F0E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77AA8FB-9966-469C-94D5-CE5B5A90C337}"/>
              </a:ext>
            </a:extLst>
          </p:cNvPr>
          <p:cNvSpPr/>
          <p:nvPr/>
        </p:nvSpPr>
        <p:spPr>
          <a:xfrm>
            <a:off x="932146" y="4236335"/>
            <a:ext cx="80307" cy="79659"/>
          </a:xfrm>
          <a:prstGeom prst="ellipse">
            <a:avLst/>
          </a:prstGeom>
          <a:solidFill>
            <a:srgbClr val="F0E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0D2F5A5-BECC-4346-B507-0105F57811AA}"/>
              </a:ext>
            </a:extLst>
          </p:cNvPr>
          <p:cNvSpPr/>
          <p:nvPr/>
        </p:nvSpPr>
        <p:spPr>
          <a:xfrm flipH="1">
            <a:off x="0" y="3658386"/>
            <a:ext cx="4251688" cy="868523"/>
          </a:xfrm>
          <a:custGeom>
            <a:avLst/>
            <a:gdLst>
              <a:gd name="connsiteX0" fmla="*/ 3692105 w 3942272"/>
              <a:gd name="connsiteY0" fmla="*/ 2875 h 1104181"/>
              <a:gd name="connsiteX1" fmla="*/ 0 w 3942272"/>
              <a:gd name="connsiteY1" fmla="*/ 0 h 1104181"/>
              <a:gd name="connsiteX2" fmla="*/ 2875 w 3942272"/>
              <a:gd name="connsiteY2" fmla="*/ 1026543 h 1104181"/>
              <a:gd name="connsiteX3" fmla="*/ 3692105 w 3942272"/>
              <a:gd name="connsiteY3" fmla="*/ 1035170 h 1104181"/>
              <a:gd name="connsiteX4" fmla="*/ 3692105 w 3942272"/>
              <a:gd name="connsiteY4" fmla="*/ 1035170 h 1104181"/>
              <a:gd name="connsiteX5" fmla="*/ 3942272 w 3942272"/>
              <a:gd name="connsiteY5" fmla="*/ 1104181 h 1104181"/>
              <a:gd name="connsiteX0" fmla="*/ 3692105 w 3942272"/>
              <a:gd name="connsiteY0" fmla="*/ 2875 h 1104181"/>
              <a:gd name="connsiteX1" fmla="*/ 0 w 3942272"/>
              <a:gd name="connsiteY1" fmla="*/ 0 h 1104181"/>
              <a:gd name="connsiteX2" fmla="*/ 2875 w 3942272"/>
              <a:gd name="connsiteY2" fmla="*/ 1026543 h 1104181"/>
              <a:gd name="connsiteX3" fmla="*/ 3692105 w 3942272"/>
              <a:gd name="connsiteY3" fmla="*/ 1035170 h 1104181"/>
              <a:gd name="connsiteX4" fmla="*/ 3692105 w 3942272"/>
              <a:gd name="connsiteY4" fmla="*/ 1035170 h 1104181"/>
              <a:gd name="connsiteX5" fmla="*/ 3942272 w 3942272"/>
              <a:gd name="connsiteY5" fmla="*/ 1104181 h 1104181"/>
              <a:gd name="connsiteX0" fmla="*/ 3692105 w 3692105"/>
              <a:gd name="connsiteY0" fmla="*/ 2875 h 1035170"/>
              <a:gd name="connsiteX1" fmla="*/ 0 w 3692105"/>
              <a:gd name="connsiteY1" fmla="*/ 0 h 1035170"/>
              <a:gd name="connsiteX2" fmla="*/ 2875 w 3692105"/>
              <a:gd name="connsiteY2" fmla="*/ 1026543 h 1035170"/>
              <a:gd name="connsiteX3" fmla="*/ 3692105 w 3692105"/>
              <a:gd name="connsiteY3" fmla="*/ 1035170 h 1035170"/>
              <a:gd name="connsiteX4" fmla="*/ 3692105 w 3692105"/>
              <a:gd name="connsiteY4" fmla="*/ 1035170 h 1035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2105" h="1035170">
                <a:moveTo>
                  <a:pt x="3692105" y="2875"/>
                </a:moveTo>
                <a:lnTo>
                  <a:pt x="0" y="0"/>
                </a:lnTo>
                <a:cubicBezTo>
                  <a:pt x="958" y="342181"/>
                  <a:pt x="1917" y="684362"/>
                  <a:pt x="2875" y="1026543"/>
                </a:cubicBezTo>
                <a:lnTo>
                  <a:pt x="3692105" y="1035170"/>
                </a:lnTo>
                <a:lnTo>
                  <a:pt x="3692105" y="103517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1D540C76-99CA-4304-9941-9D1052E9551E}"/>
              </a:ext>
            </a:extLst>
          </p:cNvPr>
          <p:cNvSpPr/>
          <p:nvPr/>
        </p:nvSpPr>
        <p:spPr>
          <a:xfrm>
            <a:off x="630346" y="4334323"/>
            <a:ext cx="80307" cy="79659"/>
          </a:xfrm>
          <a:prstGeom prst="ellips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3C18252-5FE4-4117-A460-BA0EC8D0B24A}"/>
              </a:ext>
            </a:extLst>
          </p:cNvPr>
          <p:cNvSpPr txBox="1"/>
          <p:nvPr/>
        </p:nvSpPr>
        <p:spPr>
          <a:xfrm>
            <a:off x="975201" y="1064758"/>
            <a:ext cx="5087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AU" sz="2000" dirty="0"/>
              <a:t>User records a SC on ledger, as part of a TX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AED6B1F-08FE-49DD-8F25-52C70F4A452B}"/>
              </a:ext>
            </a:extLst>
          </p:cNvPr>
          <p:cNvSpPr txBox="1"/>
          <p:nvPr/>
        </p:nvSpPr>
        <p:spPr>
          <a:xfrm>
            <a:off x="2269813" y="1570154"/>
            <a:ext cx="637430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189" indent="-457189">
              <a:buFont typeface="+mj-lt"/>
              <a:buAutoNum type="arabicPeriod" startAt="2"/>
            </a:pPr>
            <a:r>
              <a:rPr lang="en-AU" sz="2000" dirty="0"/>
              <a:t>User executes the SC, in another TX</a:t>
            </a:r>
            <a:br>
              <a:rPr lang="en-AU" sz="2000" dirty="0"/>
            </a:br>
            <a:r>
              <a:rPr lang="en-AU" sz="2000" dirty="0"/>
              <a:t>   </a:t>
            </a:r>
            <a:r>
              <a:rPr lang="en-AU" dirty="0">
                <a:solidFill>
                  <a:srgbClr val="00A9CE"/>
                </a:solidFill>
              </a:rPr>
              <a:t>– Uses data already on ledger, plus user inputs on TX</a:t>
            </a:r>
            <a:br>
              <a:rPr lang="en-AU" dirty="0">
                <a:solidFill>
                  <a:srgbClr val="00A9CE"/>
                </a:solidFill>
              </a:rPr>
            </a:br>
            <a:r>
              <a:rPr lang="en-AU" dirty="0">
                <a:solidFill>
                  <a:srgbClr val="00A9CE"/>
                </a:solidFill>
              </a:rPr>
              <a:t>   – Outputs are stored on ledger, plus outputs visible to user</a:t>
            </a:r>
            <a:endParaRPr lang="en-AU" sz="2000" dirty="0">
              <a:solidFill>
                <a:srgbClr val="00A9CE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F56F28D-256A-488E-97F6-C5044DBD6DCA}"/>
              </a:ext>
            </a:extLst>
          </p:cNvPr>
          <p:cNvSpPr txBox="1"/>
          <p:nvPr/>
        </p:nvSpPr>
        <p:spPr>
          <a:xfrm>
            <a:off x="3991214" y="2632497"/>
            <a:ext cx="5117289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+mj-lt"/>
              <a:buAutoNum type="arabicPeriod" startAt="3"/>
            </a:pPr>
            <a:r>
              <a:rPr lang="en-AU" sz="2000" dirty="0"/>
              <a:t>Other users can inspect the SC, data, &amp; execution results</a:t>
            </a:r>
          </a:p>
          <a:p>
            <a:pPr lvl="1"/>
            <a:r>
              <a:rPr lang="en-AU" sz="2100" dirty="0">
                <a:solidFill>
                  <a:srgbClr val="00A9CE"/>
                </a:solidFill>
              </a:rPr>
              <a:t>  – What they see depend on permissions</a:t>
            </a:r>
            <a:endParaRPr lang="en-AU" sz="2000" dirty="0"/>
          </a:p>
        </p:txBody>
      </p:sp>
      <p:pic>
        <p:nvPicPr>
          <p:cNvPr id="123" name="Graphic 122" descr="Woman">
            <a:extLst>
              <a:ext uri="{FF2B5EF4-FFF2-40B4-BE49-F238E27FC236}">
                <a16:creationId xmlns:a16="http://schemas.microsoft.com/office/drawing/2014/main" id="{A4762A6D-33F0-4D5D-86F9-B827EE8C4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520" y="1064758"/>
            <a:ext cx="914400" cy="914400"/>
          </a:xfrm>
          <a:prstGeom prst="rect">
            <a:avLst/>
          </a:prstGeom>
        </p:spPr>
      </p:pic>
      <p:pic>
        <p:nvPicPr>
          <p:cNvPr id="124" name="Graphic 123" descr="Man">
            <a:extLst>
              <a:ext uri="{FF2B5EF4-FFF2-40B4-BE49-F238E27FC236}">
                <a16:creationId xmlns:a16="http://schemas.microsoft.com/office/drawing/2014/main" id="{EFB66784-BEE4-4883-A760-707CEF22BF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5856" y="2632496"/>
            <a:ext cx="914400" cy="914400"/>
          </a:xfrm>
          <a:prstGeom prst="rect">
            <a:avLst/>
          </a:prstGeom>
        </p:spPr>
      </p:pic>
      <p:pic>
        <p:nvPicPr>
          <p:cNvPr id="125" name="Graphic 124" descr="Person in wheelchair">
            <a:extLst>
              <a:ext uri="{FF2B5EF4-FFF2-40B4-BE49-F238E27FC236}">
                <a16:creationId xmlns:a16="http://schemas.microsoft.com/office/drawing/2014/main" id="{386B9E75-F45F-44D0-ADE3-373084536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1176" y="1626282"/>
            <a:ext cx="914400" cy="914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458442-7F87-4106-93A4-143C209EBE6E}"/>
              </a:ext>
            </a:extLst>
          </p:cNvPr>
          <p:cNvCxnSpPr>
            <a:cxnSpLocks/>
            <a:stCxn id="123" idx="2"/>
            <a:endCxn id="96" idx="0"/>
          </p:cNvCxnSpPr>
          <p:nvPr/>
        </p:nvCxnSpPr>
        <p:spPr>
          <a:xfrm>
            <a:off x="708720" y="1979158"/>
            <a:ext cx="258052" cy="21631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4654049-C3B6-426B-87FF-4965B07E407D}"/>
              </a:ext>
            </a:extLst>
          </p:cNvPr>
          <p:cNvCxnSpPr>
            <a:cxnSpLocks/>
            <a:stCxn id="125" idx="2"/>
            <a:endCxn id="85" idx="2"/>
          </p:cNvCxnSpPr>
          <p:nvPr/>
        </p:nvCxnSpPr>
        <p:spPr>
          <a:xfrm>
            <a:off x="1998377" y="2540682"/>
            <a:ext cx="1791063" cy="1403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7042B34-F4E6-4D48-82AD-03AEE268D0C2}"/>
              </a:ext>
            </a:extLst>
          </p:cNvPr>
          <p:cNvCxnSpPr>
            <a:cxnSpLocks/>
            <a:stCxn id="124" idx="2"/>
            <a:endCxn id="85" idx="0"/>
          </p:cNvCxnSpPr>
          <p:nvPr/>
        </p:nvCxnSpPr>
        <p:spPr>
          <a:xfrm>
            <a:off x="3733057" y="3546897"/>
            <a:ext cx="96537" cy="35762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E793DC5-D8F5-4BE4-BF94-26822EE5209C}"/>
              </a:ext>
            </a:extLst>
          </p:cNvPr>
          <p:cNvCxnSpPr>
            <a:cxnSpLocks/>
            <a:stCxn id="124" idx="2"/>
            <a:endCxn id="96" idx="6"/>
          </p:cNvCxnSpPr>
          <p:nvPr/>
        </p:nvCxnSpPr>
        <p:spPr>
          <a:xfrm flipH="1">
            <a:off x="1006926" y="3546897"/>
            <a:ext cx="2726131" cy="63520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57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1B50A-AA08-4692-8B28-E303A1327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1" y="987573"/>
            <a:ext cx="4903839" cy="3816425"/>
          </a:xfrm>
        </p:spPr>
        <p:txBody>
          <a:bodyPr>
            <a:normAutofit lnSpcReduction="10000"/>
          </a:bodyPr>
          <a:lstStyle/>
          <a:p>
            <a:r>
              <a:rPr lang="en-AU" dirty="0"/>
              <a:t>Code is deterministic</a:t>
            </a:r>
          </a:p>
          <a:p>
            <a:pPr lvl="1"/>
            <a:r>
              <a:rPr lang="en-AU" dirty="0"/>
              <a:t>Same ledger state &amp; inputs result in same state changes &amp; outputs</a:t>
            </a:r>
          </a:p>
          <a:p>
            <a:r>
              <a:rPr lang="en-US" dirty="0"/>
              <a:t>Execution is only triggered via a TX</a:t>
            </a:r>
          </a:p>
          <a:p>
            <a:pPr lvl="1"/>
            <a:r>
              <a:rPr lang="en-AU" dirty="0"/>
              <a:t>A SC can invoke other SCs </a:t>
            </a:r>
          </a:p>
          <a:p>
            <a:r>
              <a:rPr lang="en-AU" noProof="0" dirty="0"/>
              <a:t>Why can SC execution be trustworthy?</a:t>
            </a:r>
          </a:p>
          <a:p>
            <a:pPr lvl="1"/>
            <a:r>
              <a:rPr lang="en-AU" dirty="0"/>
              <a:t>A contract is deployed as data in a TX </a:t>
            </a:r>
            <a:r>
              <a:rPr lang="en-AU" dirty="0">
                <a:sym typeface="Wingdings" pitchFamily="2" charset="2"/>
              </a:rPr>
              <a:t> </a:t>
            </a:r>
            <a:r>
              <a:rPr lang="en-AU" dirty="0"/>
              <a:t>Immutable, transparent, &amp; deterministic code</a:t>
            </a:r>
          </a:p>
          <a:p>
            <a:pPr lvl="1"/>
            <a:r>
              <a:rPr lang="en-AU" dirty="0"/>
              <a:t>All inputs are through TXs &amp; current ledger state </a:t>
            </a:r>
            <a:r>
              <a:rPr lang="en-AU" dirty="0">
                <a:sym typeface="Wingdings" pitchFamily="2" charset="2"/>
              </a:rPr>
              <a:t> Transparency &amp; integrity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47611-7191-44D4-98F7-686E41BD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Why Trust Smart Contracts?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6C601-066D-A629-6186-330C13C0C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4</a:t>
            </a:fld>
            <a:r>
              <a:rPr lang="en-AU" dirty="0"/>
              <a:t>  |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2BD30-FE77-260D-5B48-734F803A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361" y="1689685"/>
            <a:ext cx="3737117" cy="176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22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AFAF9D-C0CF-8D09-8673-209DB00A1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987424"/>
            <a:ext cx="5545311" cy="3890826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Assets you can hold, not to be copied, to</a:t>
            </a:r>
          </a:p>
          <a:p>
            <a:pPr lvl="1"/>
            <a:r>
              <a:rPr lang="en-AU" dirty="0"/>
              <a:t>Use once or Reuse?, Transfer?, or Sell?</a:t>
            </a:r>
          </a:p>
          <a:p>
            <a:r>
              <a:rPr lang="en-AU" dirty="0"/>
              <a:t>Token issuer says it represents</a:t>
            </a:r>
          </a:p>
          <a:p>
            <a:pPr lvl="1"/>
            <a:r>
              <a:rPr lang="en-AU" dirty="0"/>
              <a:t>Authorisation?</a:t>
            </a:r>
          </a:p>
          <a:p>
            <a:pPr lvl="1"/>
            <a:r>
              <a:rPr lang="en-AU" dirty="0"/>
              <a:t>A license to use or do something?</a:t>
            </a:r>
          </a:p>
          <a:p>
            <a:pPr lvl="1"/>
            <a:r>
              <a:rPr lang="en-AU" dirty="0"/>
              <a:t>Ownership of property?</a:t>
            </a:r>
          </a:p>
          <a:p>
            <a:r>
              <a:rPr lang="en-AU" dirty="0"/>
              <a:t>“Any digital representation of an interest, which may be of value, a right to receive a benefit or perform specified functions, or may not have a specified purpose or use” – </a:t>
            </a:r>
            <a:r>
              <a:rPr lang="en-AU" sz="1900" i="1" dirty="0"/>
              <a:t>European Securities and Markets Authority</a:t>
            </a:r>
          </a:p>
          <a:p>
            <a:r>
              <a:rPr lang="en-AU" dirty="0"/>
              <a:t>Tokenisation – Method that converts rights to an asset into a digital token, usually on a DLT</a:t>
            </a:r>
            <a:endParaRPr lang="en-AU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9C8BAB-A4A3-05C5-89B4-BE7682BD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</p:spPr>
        <p:txBody>
          <a:bodyPr/>
          <a:lstStyle/>
          <a:p>
            <a:r>
              <a:rPr lang="en-AU" dirty="0"/>
              <a:t>Tokens</a:t>
            </a:r>
          </a:p>
        </p:txBody>
      </p:sp>
      <p:pic>
        <p:nvPicPr>
          <p:cNvPr id="5" name="Content Placeholder 7" descr="Text, whiteboard&#10;&#10;Description automatically generated">
            <a:extLst>
              <a:ext uri="{FF2B5EF4-FFF2-40B4-BE49-F238E27FC236}">
                <a16:creationId xmlns:a16="http://schemas.microsoft.com/office/drawing/2014/main" id="{57BF2E79-672F-EFAB-B549-0369F4C9AC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9084" b="9727"/>
          <a:stretch/>
        </p:blipFill>
        <p:spPr>
          <a:xfrm>
            <a:off x="6303035" y="546318"/>
            <a:ext cx="2020200" cy="1080000"/>
          </a:xfrm>
          <a:prstGeom prst="rect">
            <a:avLst/>
          </a:prstGeom>
        </p:spPr>
      </p:pic>
      <p:pic>
        <p:nvPicPr>
          <p:cNvPr id="6" name="Picture 5" descr="A picture containing room, scene, building&#10;&#10;Description automatically generated">
            <a:extLst>
              <a:ext uri="{FF2B5EF4-FFF2-40B4-BE49-F238E27FC236}">
                <a16:creationId xmlns:a16="http://schemas.microsoft.com/office/drawing/2014/main" id="{DF95EDDF-DB5A-EB7E-D64F-B7F571FBA5D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6493218" y="1707654"/>
            <a:ext cx="1807244" cy="900000"/>
          </a:xfrm>
          <a:prstGeom prst="rect">
            <a:avLst/>
          </a:prstGeom>
        </p:spPr>
      </p:pic>
      <p:pic>
        <p:nvPicPr>
          <p:cNvPr id="4" name="Content Placeholder 10" descr="Calendar&#10;&#10;Description automatically generated">
            <a:extLst>
              <a:ext uri="{FF2B5EF4-FFF2-40B4-BE49-F238E27FC236}">
                <a16:creationId xmlns:a16="http://schemas.microsoft.com/office/drawing/2014/main" id="{A399028A-33D6-A994-18E1-90AAEEC022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901201" y="3017074"/>
            <a:ext cx="2991279" cy="130528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ADC6A-1BFC-B9F0-608E-794AAE9A92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5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690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200" dirty="0"/>
              <a:t>Cryptocurrencies &amp; tokens are both digital assets, on a shared ledger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Cryptocurrency vs Tokens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CA515DB-AFA4-672A-1CC0-E31B32A67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706122"/>
              </p:ext>
            </p:extLst>
          </p:nvPr>
        </p:nvGraphicFramePr>
        <p:xfrm>
          <a:off x="435893" y="1419622"/>
          <a:ext cx="8094496" cy="3078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7248">
                  <a:extLst>
                    <a:ext uri="{9D8B030D-6E8A-4147-A177-3AD203B41FA5}">
                      <a16:colId xmlns:a16="http://schemas.microsoft.com/office/drawing/2014/main" val="1253714442"/>
                    </a:ext>
                  </a:extLst>
                </a:gridCol>
                <a:gridCol w="4047248">
                  <a:extLst>
                    <a:ext uri="{9D8B030D-6E8A-4147-A177-3AD203B41FA5}">
                      <a16:colId xmlns:a16="http://schemas.microsoft.com/office/drawing/2014/main" val="2657188809"/>
                    </a:ext>
                  </a:extLst>
                </a:gridCol>
              </a:tblGrid>
              <a:tr h="376463"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Cryptocurrency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Tokens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01035675"/>
                  </a:ext>
                </a:extLst>
              </a:tr>
              <a:tr h="649786">
                <a:tc>
                  <a:txBody>
                    <a:bodyPr/>
                    <a:lstStyle/>
                    <a:p>
                      <a:r>
                        <a:rPr lang="en-AU" sz="1800" dirty="0"/>
                        <a:t>Is baked into blockchain platform by developers, aka native currency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User-programmable in smart contracts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17083091"/>
                  </a:ext>
                </a:extLst>
              </a:tr>
              <a:tr h="649786">
                <a:tc>
                  <a:txBody>
                    <a:bodyPr/>
                    <a:lstStyle/>
                    <a:p>
                      <a:r>
                        <a:rPr lang="en-AU" sz="1800" dirty="0"/>
                        <a:t>Accounting &amp; validation rules are hard-coded in the platform’s base layer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Accounting &amp; validation rules are defined in token smart contract(s)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2918946"/>
                  </a:ext>
                </a:extLst>
              </a:tr>
              <a:tr h="649786">
                <a:tc>
                  <a:txBody>
                    <a:bodyPr/>
                    <a:lstStyle/>
                    <a:p>
                      <a:r>
                        <a:rPr lang="en-AU" sz="1800" dirty="0"/>
                        <a:t>Not centrally issued, e.g., Bitcoin &amp; Ethereum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Centrally issued by someone, e.g., Tether &amp; Mintable NFTs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21391678"/>
                  </a:ext>
                </a:extLst>
              </a:tr>
              <a:tr h="376463">
                <a:tc>
                  <a:txBody>
                    <a:bodyPr/>
                    <a:lstStyle/>
                    <a:p>
                      <a:r>
                        <a:rPr lang="en-AU" sz="1800" dirty="0"/>
                        <a:t>Don’t represent other rights/assets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Represent some kind of rights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85445874"/>
                  </a:ext>
                </a:extLst>
              </a:tr>
              <a:tr h="376463">
                <a:tc>
                  <a:txBody>
                    <a:bodyPr/>
                    <a:lstStyle/>
                    <a:p>
                      <a:r>
                        <a:rPr lang="en-AU" sz="1800" dirty="0"/>
                        <a:t>Usually only on public blockchains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Usually on public &amp; private blockchains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54100347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C62F1-A4B4-87D4-FB10-A54C41181E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6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30425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A850A2-DC9C-4DBC-B7C9-E9C4F0D65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Fungible vs Non-Fungible Tokens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56F122-3750-492E-A88C-E51DA3C319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520" b="1" dirty="0"/>
              <a:t>Fungible tokens</a:t>
            </a:r>
          </a:p>
          <a:p>
            <a:r>
              <a:rPr lang="en-AU" dirty="0"/>
              <a:t>Identical &amp; interchangeable </a:t>
            </a:r>
          </a:p>
          <a:p>
            <a:pPr lvl="1"/>
            <a:r>
              <a:rPr lang="en-AU" dirty="0"/>
              <a:t>E.g., $2 coin, $10 note</a:t>
            </a:r>
          </a:p>
          <a:p>
            <a:r>
              <a:rPr lang="en-AU" dirty="0"/>
              <a:t>Can be split</a:t>
            </a:r>
          </a:p>
          <a:p>
            <a:r>
              <a:rPr lang="en-AU" dirty="0"/>
              <a:t>Main concern: How many?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C3A2C0-FF66-4784-A3FF-06C0DCE967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520" b="1" dirty="0"/>
              <a:t>Non-fungible tokens (NFTs)</a:t>
            </a:r>
          </a:p>
          <a:p>
            <a:r>
              <a:rPr lang="en-AU" dirty="0"/>
              <a:t>Unique</a:t>
            </a:r>
          </a:p>
          <a:p>
            <a:pPr lvl="1"/>
            <a:r>
              <a:rPr lang="en-AU" dirty="0"/>
              <a:t>E.g., houses, art, patents</a:t>
            </a:r>
          </a:p>
          <a:p>
            <a:r>
              <a:rPr lang="en-AU" dirty="0"/>
              <a:t>Can’t be split</a:t>
            </a:r>
          </a:p>
          <a:p>
            <a:r>
              <a:rPr lang="en-AU" dirty="0"/>
              <a:t>Main concern: Which ones?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7CE4C14-6400-90EF-B66B-D0691053E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39" y="354842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0A9A9A-9969-CE59-F0C7-88000AEC616E}"/>
              </a:ext>
            </a:extLst>
          </p:cNvPr>
          <p:cNvSpPr txBox="1"/>
          <p:nvPr/>
        </p:nvSpPr>
        <p:spPr>
          <a:xfrm>
            <a:off x="378764" y="4148218"/>
            <a:ext cx="8931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50" dirty="0"/>
              <a:t>Binance Coin</a:t>
            </a:r>
          </a:p>
          <a:p>
            <a:pPr algn="ctr"/>
            <a:r>
              <a:rPr lang="en-AU" sz="1050" dirty="0"/>
              <a:t>(BNB)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F764814F-C8B7-5032-37AE-D875B5C88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005" y="354842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774B8-C6D0-73EF-EC0A-20C46C604A49}"/>
              </a:ext>
            </a:extLst>
          </p:cNvPr>
          <p:cNvSpPr txBox="1"/>
          <p:nvPr/>
        </p:nvSpPr>
        <p:spPr>
          <a:xfrm>
            <a:off x="1506086" y="4148218"/>
            <a:ext cx="8098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50" dirty="0"/>
              <a:t>Tether USD</a:t>
            </a:r>
          </a:p>
          <a:p>
            <a:pPr algn="ctr"/>
            <a:r>
              <a:rPr lang="en-AU" sz="1050" dirty="0"/>
              <a:t>(USDT)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0C9DE4-D6FC-C501-C25E-D5745C8140DD}"/>
              </a:ext>
            </a:extLst>
          </p:cNvPr>
          <p:cNvSpPr txBox="1"/>
          <p:nvPr/>
        </p:nvSpPr>
        <p:spPr>
          <a:xfrm>
            <a:off x="2532952" y="4148218"/>
            <a:ext cx="14574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50" dirty="0"/>
              <a:t>Perth Mint Gold Token </a:t>
            </a:r>
          </a:p>
          <a:p>
            <a:pPr algn="ctr"/>
            <a:r>
              <a:rPr lang="en-AU" sz="1050" dirty="0"/>
              <a:t>(PMGT)</a:t>
            </a:r>
          </a:p>
        </p:txBody>
      </p:sp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8A5BD89B-AE9A-DA92-7181-77DEF0DBF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9" t="14330" r="11426" b="7245"/>
          <a:stretch/>
        </p:blipFill>
        <p:spPr bwMode="auto">
          <a:xfrm>
            <a:off x="5328978" y="3548428"/>
            <a:ext cx="71096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5E213E92-53C4-8FF3-58CD-E111CACF90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5" b="6573"/>
          <a:stretch/>
        </p:blipFill>
        <p:spPr bwMode="auto">
          <a:xfrm>
            <a:off x="2938173" y="3548428"/>
            <a:ext cx="63662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logo">
            <a:extLst>
              <a:ext uri="{FF2B5EF4-FFF2-40B4-BE49-F238E27FC236}">
                <a16:creationId xmlns:a16="http://schemas.microsoft.com/office/drawing/2014/main" id="{08F035B2-79B7-377F-8EF9-E72350404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3" b="7363"/>
          <a:stretch/>
        </p:blipFill>
        <p:spPr bwMode="auto">
          <a:xfrm>
            <a:off x="6570997" y="3548428"/>
            <a:ext cx="63324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070C14-F26E-0B6C-3B85-EBE53794D6C6}"/>
              </a:ext>
            </a:extLst>
          </p:cNvPr>
          <p:cNvSpPr txBox="1"/>
          <p:nvPr/>
        </p:nvSpPr>
        <p:spPr>
          <a:xfrm>
            <a:off x="4919467" y="4148527"/>
            <a:ext cx="132119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50" dirty="0"/>
              <a:t>CryptoKitties Dragon</a:t>
            </a:r>
          </a:p>
          <a:p>
            <a:pPr algn="ctr"/>
            <a:r>
              <a:rPr lang="en-AU" sz="1050" dirty="0"/>
              <a:t>$1.3M</a:t>
            </a:r>
          </a:p>
        </p:txBody>
      </p:sp>
      <p:pic>
        <p:nvPicPr>
          <p:cNvPr id="1042" name="Picture 18" descr="Image">
            <a:extLst>
              <a:ext uri="{FF2B5EF4-FFF2-40B4-BE49-F238E27FC236}">
                <a16:creationId xmlns:a16="http://schemas.microsoft.com/office/drawing/2014/main" id="{579FEFDF-72E2-7005-DC1D-287778A56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016" y="354842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7BCB55-09C6-D701-9CA3-05FA4F644876}"/>
              </a:ext>
            </a:extLst>
          </p:cNvPr>
          <p:cNvSpPr txBox="1"/>
          <p:nvPr/>
        </p:nvSpPr>
        <p:spPr>
          <a:xfrm>
            <a:off x="7576765" y="4148104"/>
            <a:ext cx="9428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50" dirty="0"/>
              <a:t>Beeple’s opus</a:t>
            </a:r>
          </a:p>
          <a:p>
            <a:pPr algn="ctr"/>
            <a:r>
              <a:rPr lang="en-AU" sz="1050" dirty="0"/>
              <a:t>$69M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30504D-13B6-6038-F9C9-070B453F3EAB}"/>
              </a:ext>
            </a:extLst>
          </p:cNvPr>
          <p:cNvSpPr txBox="1"/>
          <p:nvPr/>
        </p:nvSpPr>
        <p:spPr>
          <a:xfrm>
            <a:off x="6305570" y="4148104"/>
            <a:ext cx="11641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50" dirty="0"/>
              <a:t>Bored Ape #2087 </a:t>
            </a:r>
          </a:p>
          <a:p>
            <a:pPr algn="ctr"/>
            <a:r>
              <a:rPr lang="en-AU" sz="1050" dirty="0"/>
              <a:t>$2.3M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DFCA-D505-168F-3ECD-CCFABFF60C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7</a:t>
            </a:fld>
            <a:r>
              <a:rPr lang="en-AU" dirty="0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22353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EF0AED-D9FF-F9E1-EFD2-1361033BE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Hands 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711EF-94E0-6C79-81B7-E02E642E0B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8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8" name="Graphic 7" descr="Camera outline">
            <a:extLst>
              <a:ext uri="{FF2B5EF4-FFF2-40B4-BE49-F238E27FC236}">
                <a16:creationId xmlns:a16="http://schemas.microsoft.com/office/drawing/2014/main" id="{C10285A3-C62A-9C5D-3F3B-083681F56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616" y="3435846"/>
            <a:ext cx="914400" cy="914400"/>
          </a:xfrm>
          <a:prstGeom prst="rect">
            <a:avLst/>
          </a:prstGeom>
        </p:spPr>
      </p:pic>
      <p:pic>
        <p:nvPicPr>
          <p:cNvPr id="12" name="Graphic 11" descr="Contract outline">
            <a:extLst>
              <a:ext uri="{FF2B5EF4-FFF2-40B4-BE49-F238E27FC236}">
                <a16:creationId xmlns:a16="http://schemas.microsoft.com/office/drawing/2014/main" id="{BCAB49FE-4A92-B605-C597-67788C71E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2517" y="1391899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FE9639-FFD1-A47B-E35F-B91B5C16CE4E}"/>
              </a:ext>
            </a:extLst>
          </p:cNvPr>
          <p:cNvSpPr txBox="1"/>
          <p:nvPr/>
        </p:nvSpPr>
        <p:spPr>
          <a:xfrm>
            <a:off x="4002517" y="1141306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ERC-721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89AA8E2-0127-7F92-7604-C46CAEF9C448}"/>
              </a:ext>
            </a:extLst>
          </p:cNvPr>
          <p:cNvGrpSpPr/>
          <p:nvPr/>
        </p:nvGrpSpPr>
        <p:grpSpPr>
          <a:xfrm>
            <a:off x="2030016" y="3435846"/>
            <a:ext cx="2886901" cy="914400"/>
            <a:chOff x="2030016" y="3435846"/>
            <a:chExt cx="2886901" cy="914400"/>
          </a:xfrm>
        </p:grpSpPr>
        <p:pic>
          <p:nvPicPr>
            <p:cNvPr id="14" name="Graphic 13" descr="Database outline">
              <a:extLst>
                <a:ext uri="{FF2B5EF4-FFF2-40B4-BE49-F238E27FC236}">
                  <a16:creationId xmlns:a16="http://schemas.microsoft.com/office/drawing/2014/main" id="{94D4DA64-7364-365F-0FB8-F6208EE93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02517" y="3435846"/>
              <a:ext cx="914400" cy="91440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AFB935E-BFA3-3517-2082-67B1AE29008B}"/>
                </a:ext>
              </a:extLst>
            </p:cNvPr>
            <p:cNvCxnSpPr>
              <a:cxnSpLocks/>
              <a:stCxn id="8" idx="3"/>
              <a:endCxn id="14" idx="1"/>
            </p:cNvCxnSpPr>
            <p:nvPr/>
          </p:nvCxnSpPr>
          <p:spPr>
            <a:xfrm>
              <a:off x="2030016" y="3893046"/>
              <a:ext cx="19725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FCFE54-4F1B-0267-1144-7BE4A269332E}"/>
              </a:ext>
            </a:extLst>
          </p:cNvPr>
          <p:cNvGrpSpPr/>
          <p:nvPr/>
        </p:nvGrpSpPr>
        <p:grpSpPr>
          <a:xfrm>
            <a:off x="4438635" y="2306299"/>
            <a:ext cx="914400" cy="1129547"/>
            <a:chOff x="4438635" y="2306299"/>
            <a:chExt cx="914400" cy="1129547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95E80B3-87D1-69F5-7A00-314E36F3B2FB}"/>
                </a:ext>
              </a:extLst>
            </p:cNvPr>
            <p:cNvCxnSpPr>
              <a:cxnSpLocks/>
              <a:stCxn id="14" idx="0"/>
              <a:endCxn id="12" idx="2"/>
            </p:cNvCxnSpPr>
            <p:nvPr/>
          </p:nvCxnSpPr>
          <p:spPr>
            <a:xfrm flipV="1">
              <a:off x="4459717" y="2306299"/>
              <a:ext cx="0" cy="1129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80D4BB-836A-B7F7-3051-10F7DF8C6BD7}"/>
                </a:ext>
              </a:extLst>
            </p:cNvPr>
            <p:cNvSpPr txBox="1"/>
            <p:nvPr/>
          </p:nvSpPr>
          <p:spPr>
            <a:xfrm>
              <a:off x="4438635" y="2763499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/>
                <a:t>URI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F36C275-0E9A-720A-7183-69757762BEBC}"/>
              </a:ext>
            </a:extLst>
          </p:cNvPr>
          <p:cNvGrpSpPr/>
          <p:nvPr/>
        </p:nvGrpSpPr>
        <p:grpSpPr>
          <a:xfrm>
            <a:off x="4916917" y="1297092"/>
            <a:ext cx="3132492" cy="1009207"/>
            <a:chOff x="4916917" y="1297092"/>
            <a:chExt cx="3132492" cy="1009207"/>
          </a:xfrm>
        </p:grpSpPr>
        <p:pic>
          <p:nvPicPr>
            <p:cNvPr id="10" name="Graphic 9" descr="Link with solid fill">
              <a:extLst>
                <a:ext uri="{FF2B5EF4-FFF2-40B4-BE49-F238E27FC236}">
                  <a16:creationId xmlns:a16="http://schemas.microsoft.com/office/drawing/2014/main" id="{EEAF9B56-C02D-0159-572D-3B0657D8D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35009" y="1391899"/>
              <a:ext cx="914400" cy="91440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E9E20E0-BF36-06A7-B2AA-D27F1339E852}"/>
                </a:ext>
              </a:extLst>
            </p:cNvPr>
            <p:cNvCxnSpPr>
              <a:cxnSpLocks/>
            </p:cNvCxnSpPr>
            <p:nvPr/>
          </p:nvCxnSpPr>
          <p:spPr>
            <a:xfrm>
              <a:off x="4916917" y="1635646"/>
              <a:ext cx="2218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D188C21-081F-D888-EC24-C4D961163E06}"/>
                </a:ext>
              </a:extLst>
            </p:cNvPr>
            <p:cNvSpPr txBox="1"/>
            <p:nvPr/>
          </p:nvSpPr>
          <p:spPr>
            <a:xfrm>
              <a:off x="4916917" y="1297092"/>
              <a:ext cx="21837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Deploy contract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F16BCE-AAD6-E4DE-BA1E-182665CCD4D8}"/>
              </a:ext>
            </a:extLst>
          </p:cNvPr>
          <p:cNvGrpSpPr/>
          <p:nvPr/>
        </p:nvGrpSpPr>
        <p:grpSpPr>
          <a:xfrm>
            <a:off x="4934097" y="1995686"/>
            <a:ext cx="2235272" cy="360040"/>
            <a:chOff x="4934097" y="1995686"/>
            <a:chExt cx="2235272" cy="360040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A65471-8F12-3B37-FB57-7EE02195B531}"/>
                </a:ext>
              </a:extLst>
            </p:cNvPr>
            <p:cNvCxnSpPr>
              <a:cxnSpLocks/>
            </p:cNvCxnSpPr>
            <p:nvPr/>
          </p:nvCxnSpPr>
          <p:spPr>
            <a:xfrm>
              <a:off x="4951277" y="1995686"/>
              <a:ext cx="2218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B52E6B-B6C5-5D58-4AB2-F14DB6090A8D}"/>
                </a:ext>
              </a:extLst>
            </p:cNvPr>
            <p:cNvSpPr txBox="1"/>
            <p:nvPr/>
          </p:nvSpPr>
          <p:spPr>
            <a:xfrm>
              <a:off x="4934097" y="2017172"/>
              <a:ext cx="21837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Mint NFT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284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4E4DF566-B70F-4928-80E7-694B9E9A2FBD}"/>
    </a:ext>
  </a:extLst>
</a:theme>
</file>

<file path=ppt/theme/theme2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398C969-54DD-46EF-89D3-EBAEE5270F10}"/>
    </a:ext>
  </a:extLst>
</a:theme>
</file>

<file path=ppt/theme/theme3.xml><?xml version="1.0" encoding="utf-8"?>
<a:theme xmlns:a="http://schemas.openxmlformats.org/drawingml/2006/main" name="Data61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83853432-11B4-49DC-8E1B-8FA6CFB2F4E0}"/>
    </a:ext>
  </a:extLst>
</a:theme>
</file>

<file path=ppt/theme/theme4.xml><?xml version="1.0" encoding="utf-8"?>
<a:theme xmlns:a="http://schemas.openxmlformats.org/drawingml/2006/main" name="MNF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02E87599-44C4-42C3-BED7-5FF59534C5EF}"/>
    </a:ext>
  </a:extLst>
</a:theme>
</file>

<file path=ppt/theme/theme5.xml><?xml version="1.0" encoding="utf-8"?>
<a:theme xmlns:a="http://schemas.openxmlformats.org/drawingml/2006/main" name="MNF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1D630F70-31C1-47EA-9A5C-0993FCC783EC}"/>
    </a:ext>
  </a:extLst>
</a:theme>
</file>

<file path=ppt/theme/theme6.xml><?xml version="1.0" encoding="utf-8"?>
<a:theme xmlns:a="http://schemas.openxmlformats.org/drawingml/2006/main" name="Wordmark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5D5CE2B9-9AB1-444B-84B0-F100492FB77D}"/>
    </a:ext>
  </a:extLst>
</a:theme>
</file>

<file path=ppt/theme/theme7.xml><?xml version="1.0" encoding="utf-8"?>
<a:theme xmlns:a="http://schemas.openxmlformats.org/drawingml/2006/main" name="Wordmark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4F9F179C-FC55-4406-9372-ACB71F56CD80}" vid="{28CA8483-C027-4DC1-BB4B-A94F6F059FF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 vertical</Template>
  <TotalTime>1478</TotalTime>
  <Words>612</Words>
  <Application>Microsoft Macintosh PowerPoint</Application>
  <PresentationFormat>On-screen Show (16:9)</PresentationFormat>
  <Paragraphs>99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Calibri</vt:lpstr>
      <vt:lpstr>Helvetica Neue</vt:lpstr>
      <vt:lpstr>Symbol</vt:lpstr>
      <vt:lpstr>Wingdings 2</vt:lpstr>
      <vt:lpstr>CSIRO horizontal</vt:lpstr>
      <vt:lpstr>Data61 vertical</vt:lpstr>
      <vt:lpstr>Data61 horizontal</vt:lpstr>
      <vt:lpstr>MNF vertical</vt:lpstr>
      <vt:lpstr>MNF horizontal</vt:lpstr>
      <vt:lpstr>Wordmark vertical</vt:lpstr>
      <vt:lpstr>Wordmark horizontal</vt:lpstr>
      <vt:lpstr>Experience the Power of NFT Development</vt:lpstr>
      <vt:lpstr>Smart Contracts</vt:lpstr>
      <vt:lpstr>Life of a Program on the Ledger</vt:lpstr>
      <vt:lpstr>Why Trust Smart Contracts?</vt:lpstr>
      <vt:lpstr>Tokens</vt:lpstr>
      <vt:lpstr>Cryptocurrency vs Tokens</vt:lpstr>
      <vt:lpstr>Fungible vs Non-Fungible Tokens</vt:lpstr>
      <vt:lpstr>Hands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COMP6452 Software Architecture for Blockchain Applications</dc:title>
  <dc:creator>Bandara, Dilum (Data61, Eveleigh)</dc:creator>
  <cp:lastModifiedBy>Bandara, Dilum (Data61, Eveleigh)</cp:lastModifiedBy>
  <cp:revision>4</cp:revision>
  <cp:lastPrinted>2019-07-25T05:14:36Z</cp:lastPrinted>
  <dcterms:created xsi:type="dcterms:W3CDTF">2023-05-11T23:33:37Z</dcterms:created>
  <dcterms:modified xsi:type="dcterms:W3CDTF">2023-07-13T08:30:47Z</dcterms:modified>
</cp:coreProperties>
</file>